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69"/>
  </p:notesMasterIdLst>
  <p:handoutMasterIdLst>
    <p:handoutMasterId r:id="rId70"/>
  </p:handoutMasterIdLst>
  <p:sldIdLst>
    <p:sldId id="2241" r:id="rId2"/>
    <p:sldId id="2257" r:id="rId3"/>
    <p:sldId id="2331" r:id="rId4"/>
    <p:sldId id="2335" r:id="rId5"/>
    <p:sldId id="2323" r:id="rId6"/>
    <p:sldId id="2243" r:id="rId7"/>
    <p:sldId id="2246" r:id="rId8"/>
    <p:sldId id="2262" r:id="rId9"/>
    <p:sldId id="2265" r:id="rId10"/>
    <p:sldId id="2247" r:id="rId11"/>
    <p:sldId id="2248" r:id="rId12"/>
    <p:sldId id="2249" r:id="rId13"/>
    <p:sldId id="2250" r:id="rId14"/>
    <p:sldId id="2260" r:id="rId15"/>
    <p:sldId id="2251" r:id="rId16"/>
    <p:sldId id="2252" r:id="rId17"/>
    <p:sldId id="2254" r:id="rId18"/>
    <p:sldId id="2253" r:id="rId19"/>
    <p:sldId id="2255" r:id="rId20"/>
    <p:sldId id="2319" r:id="rId21"/>
    <p:sldId id="2320" r:id="rId22"/>
    <p:sldId id="2321" r:id="rId23"/>
    <p:sldId id="2244" r:id="rId24"/>
    <p:sldId id="2333" r:id="rId25"/>
    <p:sldId id="2268" r:id="rId26"/>
    <p:sldId id="2313" r:id="rId27"/>
    <p:sldId id="2280" r:id="rId28"/>
    <p:sldId id="2281" r:id="rId29"/>
    <p:sldId id="2288" r:id="rId30"/>
    <p:sldId id="2261" r:id="rId31"/>
    <p:sldId id="2285" r:id="rId32"/>
    <p:sldId id="2282" r:id="rId33"/>
    <p:sldId id="2269" r:id="rId34"/>
    <p:sldId id="2270" r:id="rId35"/>
    <p:sldId id="2283" r:id="rId36"/>
    <p:sldId id="2284" r:id="rId37"/>
    <p:sldId id="2273" r:id="rId38"/>
    <p:sldId id="2322" r:id="rId39"/>
    <p:sldId id="2315" r:id="rId40"/>
    <p:sldId id="2316" r:id="rId41"/>
    <p:sldId id="2330" r:id="rId42"/>
    <p:sldId id="2327" r:id="rId43"/>
    <p:sldId id="2328" r:id="rId44"/>
    <p:sldId id="2329" r:id="rId45"/>
    <p:sldId id="2274" r:id="rId46"/>
    <p:sldId id="2336" r:id="rId47"/>
    <p:sldId id="2278" r:id="rId48"/>
    <p:sldId id="2334" r:id="rId49"/>
    <p:sldId id="2337" r:id="rId50"/>
    <p:sldId id="2271" r:id="rId51"/>
    <p:sldId id="2317" r:id="rId52"/>
    <p:sldId id="2277" r:id="rId53"/>
    <p:sldId id="2286" r:id="rId54"/>
    <p:sldId id="2287" r:id="rId55"/>
    <p:sldId id="2289" r:id="rId56"/>
    <p:sldId id="2290" r:id="rId57"/>
    <p:sldId id="2292" r:id="rId58"/>
    <p:sldId id="2279" r:id="rId59"/>
    <p:sldId id="2296" r:id="rId60"/>
    <p:sldId id="2298" r:id="rId61"/>
    <p:sldId id="2299" r:id="rId62"/>
    <p:sldId id="2300" r:id="rId63"/>
    <p:sldId id="2301" r:id="rId64"/>
    <p:sldId id="2311" r:id="rId65"/>
    <p:sldId id="2339" r:id="rId66"/>
    <p:sldId id="2326" r:id="rId67"/>
    <p:sldId id="2324" r:id="rId68"/>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9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C00"/>
    <a:srgbClr val="FF5F00"/>
    <a:srgbClr val="FF7E79"/>
    <a:srgbClr val="0432FF"/>
    <a:srgbClr val="F6F9D6"/>
    <a:srgbClr val="B0FFD3"/>
    <a:srgbClr val="00FDFF"/>
    <a:srgbClr val="73FEFF"/>
    <a:srgbClr val="94110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3ED44C-64F0-574C-891F-44709ADDCB90}" v="17" dt="2024-09-23T07:20:46.901"/>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70" autoAdjust="0"/>
    <p:restoredTop sz="58633" autoAdjust="0"/>
  </p:normalViewPr>
  <p:slideViewPr>
    <p:cSldViewPr>
      <p:cViewPr>
        <p:scale>
          <a:sx n="86" d="100"/>
          <a:sy n="86" d="100"/>
        </p:scale>
        <p:origin x="1064" y="56"/>
      </p:cViewPr>
      <p:guideLst>
        <p:guide orient="horz" pos="2480"/>
        <p:guide pos="340"/>
        <p:guide pos="2925"/>
      </p:guideLst>
    </p:cSldViewPr>
  </p:slideViewPr>
  <p:outlineViewPr>
    <p:cViewPr>
      <p:scale>
        <a:sx n="33" d="100"/>
        <a:sy n="33" d="100"/>
      </p:scale>
      <p:origin x="0" y="-5720"/>
    </p:cViewPr>
  </p:outlineViewPr>
  <p:notesTextViewPr>
    <p:cViewPr>
      <p:scale>
        <a:sx n="65" d="100"/>
        <a:sy n="65"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星达 魏" userId="ca17b13798aa44f7" providerId="LiveId" clId="{953ED44C-64F0-574C-891F-44709ADDCB90}"/>
    <pc:docChg chg="undo custSel addSld delSld modSld sldOrd">
      <pc:chgData name="星达 魏" userId="ca17b13798aa44f7" providerId="LiveId" clId="{953ED44C-64F0-574C-891F-44709ADDCB90}" dt="2024-09-23T23:00:58.191" v="1622" actId="113"/>
      <pc:docMkLst>
        <pc:docMk/>
      </pc:docMkLst>
      <pc:sldChg chg="delSp modSp mod modTransition modAnim modNotesTx">
        <pc:chgData name="星达 魏" userId="ca17b13798aa44f7" providerId="LiveId" clId="{953ED44C-64F0-574C-891F-44709ADDCB90}" dt="2024-09-23T06:27:37.469" v="268" actId="20577"/>
        <pc:sldMkLst>
          <pc:docMk/>
          <pc:sldMk cId="3628960693" sldId="2241"/>
        </pc:sldMkLst>
        <pc:spChg chg="mod">
          <ac:chgData name="星达 魏" userId="ca17b13798aa44f7" providerId="LiveId" clId="{953ED44C-64F0-574C-891F-44709ADDCB90}" dt="2024-09-23T06:27:37.469" v="268" actId="20577"/>
          <ac:spMkLst>
            <pc:docMk/>
            <pc:sldMk cId="3628960693" sldId="2241"/>
            <ac:spMk id="10" creationId="{55205806-95B5-1349-B265-4053404601BB}"/>
          </ac:spMkLst>
        </pc:spChg>
        <pc:picChg chg="del">
          <ac:chgData name="星达 魏" userId="ca17b13798aa44f7" providerId="LiveId" clId="{953ED44C-64F0-574C-891F-44709ADDCB90}" dt="2024-09-23T06:27:32.265" v="255"/>
          <ac:picMkLst>
            <pc:docMk/>
            <pc:sldMk cId="3628960693" sldId="2241"/>
            <ac:picMk id="11" creationId="{FC99A5F1-090E-8447-3708-42E536449DBD}"/>
          </ac:picMkLst>
        </pc:picChg>
      </pc:sldChg>
      <pc:sldChg chg="delSp modTransition modAnim modNotesTx">
        <pc:chgData name="星达 魏" userId="ca17b13798aa44f7" providerId="LiveId" clId="{953ED44C-64F0-574C-891F-44709ADDCB90}" dt="2024-09-23T06:36:21.350" v="291" actId="20577"/>
        <pc:sldMkLst>
          <pc:docMk/>
          <pc:sldMk cId="1789730043" sldId="2243"/>
        </pc:sldMkLst>
        <pc:picChg chg="del">
          <ac:chgData name="星达 魏" userId="ca17b13798aa44f7" providerId="LiveId" clId="{953ED44C-64F0-574C-891F-44709ADDCB90}" dt="2024-09-23T06:27:32.265" v="255"/>
          <ac:picMkLst>
            <pc:docMk/>
            <pc:sldMk cId="1789730043" sldId="2243"/>
            <ac:picMk id="10" creationId="{AE849348-7F15-85A8-6AAC-61AA49CF4516}"/>
          </ac:picMkLst>
        </pc:picChg>
      </pc:sldChg>
      <pc:sldChg chg="delSp modTransition modAnim modNotesTx">
        <pc:chgData name="星达 魏" userId="ca17b13798aa44f7" providerId="LiveId" clId="{953ED44C-64F0-574C-891F-44709ADDCB90}" dt="2024-09-23T07:10:32.474" v="456" actId="20577"/>
        <pc:sldMkLst>
          <pc:docMk/>
          <pc:sldMk cId="484667405" sldId="2244"/>
        </pc:sldMkLst>
        <pc:picChg chg="del">
          <ac:chgData name="星达 魏" userId="ca17b13798aa44f7" providerId="LiveId" clId="{953ED44C-64F0-574C-891F-44709ADDCB90}" dt="2024-09-23T06:27:32.265" v="255"/>
          <ac:picMkLst>
            <pc:docMk/>
            <pc:sldMk cId="484667405" sldId="2244"/>
            <ac:picMk id="16" creationId="{8E5583B5-9F8C-CC05-4B9B-35B6907435BC}"/>
          </ac:picMkLst>
        </pc:picChg>
      </pc:sldChg>
      <pc:sldChg chg="delSp modTransition modAnim modNotesTx">
        <pc:chgData name="星达 魏" userId="ca17b13798aa44f7" providerId="LiveId" clId="{953ED44C-64F0-574C-891F-44709ADDCB90}" dt="2024-09-23T06:39:20.206" v="298" actId="20577"/>
        <pc:sldMkLst>
          <pc:docMk/>
          <pc:sldMk cId="642436254" sldId="2246"/>
        </pc:sldMkLst>
        <pc:picChg chg="del">
          <ac:chgData name="星达 魏" userId="ca17b13798aa44f7" providerId="LiveId" clId="{953ED44C-64F0-574C-891F-44709ADDCB90}" dt="2024-09-23T06:27:32.265" v="255"/>
          <ac:picMkLst>
            <pc:docMk/>
            <pc:sldMk cId="642436254" sldId="2246"/>
            <ac:picMk id="10" creationId="{AAAF38FC-1F26-EA7A-5AD0-F9547483D8DE}"/>
          </ac:picMkLst>
        </pc:picChg>
      </pc:sldChg>
      <pc:sldChg chg="delSp modTransition modAnim modNotesTx">
        <pc:chgData name="星达 魏" userId="ca17b13798aa44f7" providerId="LiveId" clId="{953ED44C-64F0-574C-891F-44709ADDCB90}" dt="2024-09-23T06:39:39.079" v="301" actId="20577"/>
        <pc:sldMkLst>
          <pc:docMk/>
          <pc:sldMk cId="3838275067" sldId="2247"/>
        </pc:sldMkLst>
        <pc:picChg chg="del">
          <ac:chgData name="星达 魏" userId="ca17b13798aa44f7" providerId="LiveId" clId="{953ED44C-64F0-574C-891F-44709ADDCB90}" dt="2024-09-23T06:27:32.265" v="255"/>
          <ac:picMkLst>
            <pc:docMk/>
            <pc:sldMk cId="3838275067" sldId="2247"/>
            <ac:picMk id="7" creationId="{BB68A141-7CAD-1251-E929-912E8FAC107F}"/>
          </ac:picMkLst>
        </pc:picChg>
      </pc:sldChg>
      <pc:sldChg chg="delSp modTransition modAnim modNotesTx">
        <pc:chgData name="星达 魏" userId="ca17b13798aa44f7" providerId="LiveId" clId="{953ED44C-64F0-574C-891F-44709ADDCB90}" dt="2024-09-23T06:39:43.204" v="302" actId="20577"/>
        <pc:sldMkLst>
          <pc:docMk/>
          <pc:sldMk cId="1068099306" sldId="2248"/>
        </pc:sldMkLst>
        <pc:picChg chg="del">
          <ac:chgData name="星达 魏" userId="ca17b13798aa44f7" providerId="LiveId" clId="{953ED44C-64F0-574C-891F-44709ADDCB90}" dt="2024-09-23T06:27:32.265" v="255"/>
          <ac:picMkLst>
            <pc:docMk/>
            <pc:sldMk cId="1068099306" sldId="2248"/>
            <ac:picMk id="7" creationId="{93CAECC2-025E-5094-DC96-87263E21BFE4}"/>
          </ac:picMkLst>
        </pc:picChg>
      </pc:sldChg>
      <pc:sldChg chg="delSp modTransition modAnim modNotesTx">
        <pc:chgData name="星达 魏" userId="ca17b13798aa44f7" providerId="LiveId" clId="{953ED44C-64F0-574C-891F-44709ADDCB90}" dt="2024-09-23T06:39:46.892" v="303" actId="20577"/>
        <pc:sldMkLst>
          <pc:docMk/>
          <pc:sldMk cId="2949442989" sldId="2249"/>
        </pc:sldMkLst>
        <pc:picChg chg="del">
          <ac:chgData name="星达 魏" userId="ca17b13798aa44f7" providerId="LiveId" clId="{953ED44C-64F0-574C-891F-44709ADDCB90}" dt="2024-09-23T06:27:32.265" v="255"/>
          <ac:picMkLst>
            <pc:docMk/>
            <pc:sldMk cId="2949442989" sldId="2249"/>
            <ac:picMk id="24" creationId="{9A12F897-0672-701D-02C1-DC07262D90F5}"/>
          </ac:picMkLst>
        </pc:picChg>
      </pc:sldChg>
      <pc:sldChg chg="delSp modSp mod modTransition modAnim modNotesTx">
        <pc:chgData name="星达 魏" userId="ca17b13798aa44f7" providerId="LiveId" clId="{953ED44C-64F0-574C-891F-44709ADDCB90}" dt="2024-09-23T09:09:09.332" v="1152" actId="20577"/>
        <pc:sldMkLst>
          <pc:docMk/>
          <pc:sldMk cId="808377419" sldId="2250"/>
        </pc:sldMkLst>
        <pc:spChg chg="mod">
          <ac:chgData name="星达 魏" userId="ca17b13798aa44f7" providerId="LiveId" clId="{953ED44C-64F0-574C-891F-44709ADDCB90}" dt="2024-09-23T09:09:09.332" v="1152" actId="20577"/>
          <ac:spMkLst>
            <pc:docMk/>
            <pc:sldMk cId="808377419" sldId="2250"/>
            <ac:spMk id="3" creationId="{F4E2745C-9FCF-2149-A494-F58B7E5854C7}"/>
          </ac:spMkLst>
        </pc:spChg>
        <pc:picChg chg="del">
          <ac:chgData name="星达 魏" userId="ca17b13798aa44f7" providerId="LiveId" clId="{953ED44C-64F0-574C-891F-44709ADDCB90}" dt="2024-09-23T06:27:32.265" v="255"/>
          <ac:picMkLst>
            <pc:docMk/>
            <pc:sldMk cId="808377419" sldId="2250"/>
            <ac:picMk id="10" creationId="{739DCBFB-A03C-DB6C-815E-5E60E0B8B832}"/>
          </ac:picMkLst>
        </pc:picChg>
      </pc:sldChg>
      <pc:sldChg chg="delSp modTransition modAnim modNotesTx">
        <pc:chgData name="星达 魏" userId="ca17b13798aa44f7" providerId="LiveId" clId="{953ED44C-64F0-574C-891F-44709ADDCB90}" dt="2024-09-23T07:07:20.918" v="454" actId="20577"/>
        <pc:sldMkLst>
          <pc:docMk/>
          <pc:sldMk cId="4019487701" sldId="2251"/>
        </pc:sldMkLst>
        <pc:picChg chg="del">
          <ac:chgData name="星达 魏" userId="ca17b13798aa44f7" providerId="LiveId" clId="{953ED44C-64F0-574C-891F-44709ADDCB90}" dt="2024-09-23T06:27:32.265" v="255"/>
          <ac:picMkLst>
            <pc:docMk/>
            <pc:sldMk cId="4019487701" sldId="2251"/>
            <ac:picMk id="6" creationId="{C876F49E-1DDD-787A-4FD0-E736425BC6DB}"/>
          </ac:picMkLst>
        </pc:picChg>
      </pc:sldChg>
      <pc:sldChg chg="delSp modTransition modAnim modNotesTx">
        <pc:chgData name="星达 魏" userId="ca17b13798aa44f7" providerId="LiveId" clId="{953ED44C-64F0-574C-891F-44709ADDCB90}" dt="2024-09-23T07:07:16.724" v="453" actId="20577"/>
        <pc:sldMkLst>
          <pc:docMk/>
          <pc:sldMk cId="3250887309" sldId="2252"/>
        </pc:sldMkLst>
        <pc:picChg chg="del">
          <ac:chgData name="星达 魏" userId="ca17b13798aa44f7" providerId="LiveId" clId="{953ED44C-64F0-574C-891F-44709ADDCB90}" dt="2024-09-23T06:27:32.265" v="255"/>
          <ac:picMkLst>
            <pc:docMk/>
            <pc:sldMk cId="3250887309" sldId="2252"/>
            <ac:picMk id="6" creationId="{6277BE14-9AB1-F687-6F6A-49E13AFAFC93}"/>
          </ac:picMkLst>
        </pc:picChg>
      </pc:sldChg>
      <pc:sldChg chg="delSp modSp mod modTransition modAnim modNotesTx">
        <pc:chgData name="星达 魏" userId="ca17b13798aa44f7" providerId="LiveId" clId="{953ED44C-64F0-574C-891F-44709ADDCB90}" dt="2024-09-23T13:38:17.641" v="1195" actId="20577"/>
        <pc:sldMkLst>
          <pc:docMk/>
          <pc:sldMk cId="1301046869" sldId="2253"/>
        </pc:sldMkLst>
        <pc:spChg chg="mod">
          <ac:chgData name="星达 魏" userId="ca17b13798aa44f7" providerId="LiveId" clId="{953ED44C-64F0-574C-891F-44709ADDCB90}" dt="2024-09-23T13:38:17.641" v="1195" actId="20577"/>
          <ac:spMkLst>
            <pc:docMk/>
            <pc:sldMk cId="1301046869" sldId="2253"/>
            <ac:spMk id="3" creationId="{703770B2-A3E4-1045-A93F-EA1C03FBA918}"/>
          </ac:spMkLst>
        </pc:spChg>
        <pc:picChg chg="del">
          <ac:chgData name="星达 魏" userId="ca17b13798aa44f7" providerId="LiveId" clId="{953ED44C-64F0-574C-891F-44709ADDCB90}" dt="2024-09-23T06:27:32.265" v="255"/>
          <ac:picMkLst>
            <pc:docMk/>
            <pc:sldMk cId="1301046869" sldId="2253"/>
            <ac:picMk id="23" creationId="{3AB5DA1A-156B-FD2C-2B5C-EF0D0D5B6F8A}"/>
          </ac:picMkLst>
        </pc:picChg>
      </pc:sldChg>
      <pc:sldChg chg="delSp modTransition modAnim modNotesTx">
        <pc:chgData name="星达 魏" userId="ca17b13798aa44f7" providerId="LiveId" clId="{953ED44C-64F0-574C-891F-44709ADDCB90}" dt="2024-09-23T07:07:12.253" v="452" actId="20577"/>
        <pc:sldMkLst>
          <pc:docMk/>
          <pc:sldMk cId="2177993184" sldId="2254"/>
        </pc:sldMkLst>
        <pc:picChg chg="del">
          <ac:chgData name="星达 魏" userId="ca17b13798aa44f7" providerId="LiveId" clId="{953ED44C-64F0-574C-891F-44709ADDCB90}" dt="2024-09-23T06:27:32.265" v="255"/>
          <ac:picMkLst>
            <pc:docMk/>
            <pc:sldMk cId="2177993184" sldId="2254"/>
            <ac:picMk id="11" creationId="{782FB792-3C86-D610-5BCD-3B8C3B598EF8}"/>
          </ac:picMkLst>
        </pc:picChg>
      </pc:sldChg>
      <pc:sldChg chg="delSp modSp mod modTransition modAnim modNotesTx">
        <pc:chgData name="星达 魏" userId="ca17b13798aa44f7" providerId="LiveId" clId="{953ED44C-64F0-574C-891F-44709ADDCB90}" dt="2024-09-23T13:40:43.452" v="1298" actId="20577"/>
        <pc:sldMkLst>
          <pc:docMk/>
          <pc:sldMk cId="1870195572" sldId="2255"/>
        </pc:sldMkLst>
        <pc:spChg chg="mod">
          <ac:chgData name="星达 魏" userId="ca17b13798aa44f7" providerId="LiveId" clId="{953ED44C-64F0-574C-891F-44709ADDCB90}" dt="2024-09-23T13:40:43.452" v="1298" actId="20577"/>
          <ac:spMkLst>
            <pc:docMk/>
            <pc:sldMk cId="1870195572" sldId="2255"/>
            <ac:spMk id="3" creationId="{957C8A24-D799-D144-8A62-F3B2E9EA8D1B}"/>
          </ac:spMkLst>
        </pc:spChg>
        <pc:picChg chg="del">
          <ac:chgData name="星达 魏" userId="ca17b13798aa44f7" providerId="LiveId" clId="{953ED44C-64F0-574C-891F-44709ADDCB90}" dt="2024-09-23T06:27:32.265" v="255"/>
          <ac:picMkLst>
            <pc:docMk/>
            <pc:sldMk cId="1870195572" sldId="2255"/>
            <ac:picMk id="10" creationId="{C8772B2D-EDB8-E67A-3B72-0EED7E07AF5B}"/>
          </ac:picMkLst>
        </pc:picChg>
      </pc:sldChg>
      <pc:sldChg chg="delSp modTransition modAnim modNotesTx">
        <pc:chgData name="星达 魏" userId="ca17b13798aa44f7" providerId="LiveId" clId="{953ED44C-64F0-574C-891F-44709ADDCB90}" dt="2024-09-23T06:28:09.004" v="269" actId="20577"/>
        <pc:sldMkLst>
          <pc:docMk/>
          <pc:sldMk cId="3133955984" sldId="2257"/>
        </pc:sldMkLst>
        <pc:picChg chg="del">
          <ac:chgData name="星达 魏" userId="ca17b13798aa44f7" providerId="LiveId" clId="{953ED44C-64F0-574C-891F-44709ADDCB90}" dt="2024-09-23T06:27:32.265" v="255"/>
          <ac:picMkLst>
            <pc:docMk/>
            <pc:sldMk cId="3133955984" sldId="2257"/>
            <ac:picMk id="11" creationId="{EF64BE8B-5AF4-D942-1D91-B5890B3B9B8A}"/>
          </ac:picMkLst>
        </pc:picChg>
      </pc:sldChg>
      <pc:sldChg chg="delSp modTransition modAnim modNotesTx">
        <pc:chgData name="星达 魏" userId="ca17b13798aa44f7" providerId="LiveId" clId="{953ED44C-64F0-574C-891F-44709ADDCB90}" dt="2024-09-23T07:11:42.453" v="461" actId="20577"/>
        <pc:sldMkLst>
          <pc:docMk/>
          <pc:sldMk cId="2716132201" sldId="2260"/>
        </pc:sldMkLst>
        <pc:picChg chg="del">
          <ac:chgData name="星达 魏" userId="ca17b13798aa44f7" providerId="LiveId" clId="{953ED44C-64F0-574C-891F-44709ADDCB90}" dt="2024-09-23T06:27:32.265" v="255"/>
          <ac:picMkLst>
            <pc:docMk/>
            <pc:sldMk cId="2716132201" sldId="2260"/>
            <ac:picMk id="11" creationId="{9A94B96D-A8F2-0A93-0AF1-4AA7ACE3B192}"/>
          </ac:picMkLst>
        </pc:picChg>
      </pc:sldChg>
      <pc:sldChg chg="modSp mod modTransition modShow modNotesTx">
        <pc:chgData name="星达 魏" userId="ca17b13798aa44f7" providerId="LiveId" clId="{953ED44C-64F0-574C-891F-44709ADDCB90}" dt="2024-09-23T07:16:39.590" v="703" actId="20577"/>
        <pc:sldMkLst>
          <pc:docMk/>
          <pc:sldMk cId="3839246533" sldId="2261"/>
        </pc:sldMkLst>
        <pc:spChg chg="mod">
          <ac:chgData name="星达 魏" userId="ca17b13798aa44f7" providerId="LiveId" clId="{953ED44C-64F0-574C-891F-44709ADDCB90}" dt="2024-09-23T07:16:39.590" v="703" actId="20577"/>
          <ac:spMkLst>
            <pc:docMk/>
            <pc:sldMk cId="3839246533" sldId="2261"/>
            <ac:spMk id="3" creationId="{343F0864-CC7D-B748-B481-FDB282C03287}"/>
          </ac:spMkLst>
        </pc:spChg>
      </pc:sldChg>
      <pc:sldChg chg="delSp modTransition modAnim modNotesTx">
        <pc:chgData name="星达 魏" userId="ca17b13798aa44f7" providerId="LiveId" clId="{953ED44C-64F0-574C-891F-44709ADDCB90}" dt="2024-09-23T06:39:28.263" v="299" actId="20577"/>
        <pc:sldMkLst>
          <pc:docMk/>
          <pc:sldMk cId="336361372" sldId="2262"/>
        </pc:sldMkLst>
        <pc:picChg chg="del">
          <ac:chgData name="星达 魏" userId="ca17b13798aa44f7" providerId="LiveId" clId="{953ED44C-64F0-574C-891F-44709ADDCB90}" dt="2024-09-23T06:27:32.265" v="255"/>
          <ac:picMkLst>
            <pc:docMk/>
            <pc:sldMk cId="336361372" sldId="2262"/>
            <ac:picMk id="8" creationId="{8CA4C3A8-93C3-D7BE-EA20-B2C0C96A2DE8}"/>
          </ac:picMkLst>
        </pc:picChg>
      </pc:sldChg>
      <pc:sldChg chg="delSp modTransition modAnim modNotesTx">
        <pc:chgData name="星达 魏" userId="ca17b13798aa44f7" providerId="LiveId" clId="{953ED44C-64F0-574C-891F-44709ADDCB90}" dt="2024-09-23T06:48:10.225" v="431" actId="20577"/>
        <pc:sldMkLst>
          <pc:docMk/>
          <pc:sldMk cId="3004403059" sldId="2265"/>
        </pc:sldMkLst>
        <pc:picChg chg="del">
          <ac:chgData name="星达 魏" userId="ca17b13798aa44f7" providerId="LiveId" clId="{953ED44C-64F0-574C-891F-44709ADDCB90}" dt="2024-09-23T06:27:32.265" v="255"/>
          <ac:picMkLst>
            <pc:docMk/>
            <pc:sldMk cId="3004403059" sldId="2265"/>
            <ac:picMk id="8" creationId="{3750231B-1555-8A55-877B-7D21F15DAB38}"/>
          </ac:picMkLst>
        </pc:picChg>
      </pc:sldChg>
      <pc:sldChg chg="delSp modSp mod modTransition modAnim modNotesTx">
        <pc:chgData name="星达 魏" userId="ca17b13798aa44f7" providerId="LiveId" clId="{953ED44C-64F0-574C-891F-44709ADDCB90}" dt="2024-09-23T07:13:13.290" v="487" actId="20577"/>
        <pc:sldMkLst>
          <pc:docMk/>
          <pc:sldMk cId="1424638512" sldId="2268"/>
        </pc:sldMkLst>
        <pc:spChg chg="mod">
          <ac:chgData name="星达 魏" userId="ca17b13798aa44f7" providerId="LiveId" clId="{953ED44C-64F0-574C-891F-44709ADDCB90}" dt="2024-09-23T07:13:13.290" v="487" actId="20577"/>
          <ac:spMkLst>
            <pc:docMk/>
            <pc:sldMk cId="1424638512" sldId="2268"/>
            <ac:spMk id="3" creationId="{2D84AAE6-ABA1-1148-828B-16573E4AFE73}"/>
          </ac:spMkLst>
        </pc:spChg>
        <pc:picChg chg="del">
          <ac:chgData name="星达 魏" userId="ca17b13798aa44f7" providerId="LiveId" clId="{953ED44C-64F0-574C-891F-44709ADDCB90}" dt="2024-09-23T06:27:32.265" v="255"/>
          <ac:picMkLst>
            <pc:docMk/>
            <pc:sldMk cId="1424638512" sldId="2268"/>
            <ac:picMk id="78" creationId="{48B82355-5933-479B-6D75-A606F321ECB5}"/>
          </ac:picMkLst>
        </pc:picChg>
      </pc:sldChg>
      <pc:sldChg chg="mod modTransition modShow modNotesTx">
        <pc:chgData name="星达 魏" userId="ca17b13798aa44f7" providerId="LiveId" clId="{953ED44C-64F0-574C-891F-44709ADDCB90}" dt="2024-09-23T13:55:24.507" v="1368" actId="20577"/>
        <pc:sldMkLst>
          <pc:docMk/>
          <pc:sldMk cId="102394834" sldId="2269"/>
        </pc:sldMkLst>
      </pc:sldChg>
      <pc:sldChg chg="mod modTransition modShow modNotesTx">
        <pc:chgData name="星达 魏" userId="ca17b13798aa44f7" providerId="LiveId" clId="{953ED44C-64F0-574C-891F-44709ADDCB90}" dt="2024-09-23T07:17:36.961" v="742" actId="20577"/>
        <pc:sldMkLst>
          <pc:docMk/>
          <pc:sldMk cId="3508266502" sldId="2270"/>
        </pc:sldMkLst>
      </pc:sldChg>
      <pc:sldChg chg="mod modTransition modShow">
        <pc:chgData name="星达 魏" userId="ca17b13798aa44f7" providerId="LiveId" clId="{953ED44C-64F0-574C-891F-44709ADDCB90}" dt="2024-09-23T06:27:32.265" v="255"/>
        <pc:sldMkLst>
          <pc:docMk/>
          <pc:sldMk cId="4094691068" sldId="2271"/>
        </pc:sldMkLst>
      </pc:sldChg>
      <pc:sldChg chg="mod modTransition modShow modNotesTx">
        <pc:chgData name="星达 魏" userId="ca17b13798aa44f7" providerId="LiveId" clId="{953ED44C-64F0-574C-891F-44709ADDCB90}" dt="2024-09-23T13:59:07.353" v="1369" actId="20577"/>
        <pc:sldMkLst>
          <pc:docMk/>
          <pc:sldMk cId="851386880" sldId="2273"/>
        </pc:sldMkLst>
      </pc:sldChg>
      <pc:sldChg chg="modTransition modNotesTx">
        <pc:chgData name="星达 魏" userId="ca17b13798aa44f7" providerId="LiveId" clId="{953ED44C-64F0-574C-891F-44709ADDCB90}" dt="2024-09-23T07:19:33.756" v="811" actId="20577"/>
        <pc:sldMkLst>
          <pc:docMk/>
          <pc:sldMk cId="1488619600" sldId="2274"/>
        </pc:sldMkLst>
      </pc:sldChg>
      <pc:sldChg chg="mod modTransition modShow">
        <pc:chgData name="星达 魏" userId="ca17b13798aa44f7" providerId="LiveId" clId="{953ED44C-64F0-574C-891F-44709ADDCB90}" dt="2024-09-23T06:27:32.265" v="255"/>
        <pc:sldMkLst>
          <pc:docMk/>
          <pc:sldMk cId="4028908391" sldId="2277"/>
        </pc:sldMkLst>
      </pc:sldChg>
      <pc:sldChg chg="modSp modTransition modNotesTx">
        <pc:chgData name="星达 魏" userId="ca17b13798aa44f7" providerId="LiveId" clId="{953ED44C-64F0-574C-891F-44709ADDCB90}" dt="2024-09-23T22:55:34.261" v="1370" actId="20577"/>
        <pc:sldMkLst>
          <pc:docMk/>
          <pc:sldMk cId="273470681" sldId="2278"/>
        </pc:sldMkLst>
        <pc:picChg chg="mod">
          <ac:chgData name="星达 魏" userId="ca17b13798aa44f7" providerId="LiveId" clId="{953ED44C-64F0-574C-891F-44709ADDCB90}" dt="2024-09-23T07:20:43.010" v="819" actId="1076"/>
          <ac:picMkLst>
            <pc:docMk/>
            <pc:sldMk cId="273470681" sldId="2278"/>
            <ac:picMk id="5124" creationId="{E19334D4-FB95-2F42-8930-B54B2DD449E5}"/>
          </ac:picMkLst>
        </pc:picChg>
        <pc:picChg chg="mod">
          <ac:chgData name="星达 魏" userId="ca17b13798aa44f7" providerId="LiveId" clId="{953ED44C-64F0-574C-891F-44709ADDCB90}" dt="2024-09-23T07:20:44.752" v="820" actId="1076"/>
          <ac:picMkLst>
            <pc:docMk/>
            <pc:sldMk cId="273470681" sldId="2278"/>
            <ac:picMk id="5128" creationId="{0AC61D8B-95A8-9D41-9228-95FF7FB43F7B}"/>
          </ac:picMkLst>
        </pc:picChg>
        <pc:picChg chg="mod">
          <ac:chgData name="星达 魏" userId="ca17b13798aa44f7" providerId="LiveId" clId="{953ED44C-64F0-574C-891F-44709ADDCB90}" dt="2024-09-23T07:20:46.901" v="821" actId="1076"/>
          <ac:picMkLst>
            <pc:docMk/>
            <pc:sldMk cId="273470681" sldId="2278"/>
            <ac:picMk id="5130" creationId="{4C360401-3F34-0F40-BA6D-35939E1CFE3E}"/>
          </ac:picMkLst>
        </pc:picChg>
      </pc:sldChg>
      <pc:sldChg chg="modSp mod modTransition modShow">
        <pc:chgData name="星达 魏" userId="ca17b13798aa44f7" providerId="LiveId" clId="{953ED44C-64F0-574C-891F-44709ADDCB90}" dt="2024-09-23T07:22:48.698" v="904" actId="255"/>
        <pc:sldMkLst>
          <pc:docMk/>
          <pc:sldMk cId="278473709" sldId="2279"/>
        </pc:sldMkLst>
        <pc:spChg chg="mod">
          <ac:chgData name="星达 魏" userId="ca17b13798aa44f7" providerId="LiveId" clId="{953ED44C-64F0-574C-891F-44709ADDCB90}" dt="2024-09-23T07:22:48.698" v="904" actId="255"/>
          <ac:spMkLst>
            <pc:docMk/>
            <pc:sldMk cId="278473709" sldId="2279"/>
            <ac:spMk id="3" creationId="{2211BE2E-F5EF-8947-806B-CCE296A0E693}"/>
          </ac:spMkLst>
        </pc:spChg>
      </pc:sldChg>
      <pc:sldChg chg="modSp mod modTransition modShow modNotesTx">
        <pc:chgData name="星达 魏" userId="ca17b13798aa44f7" providerId="LiveId" clId="{953ED44C-64F0-574C-891F-44709ADDCB90}" dt="2024-09-23T06:36:52.084" v="292" actId="20577"/>
        <pc:sldMkLst>
          <pc:docMk/>
          <pc:sldMk cId="3701468409" sldId="2280"/>
        </pc:sldMkLst>
        <pc:spChg chg="mod">
          <ac:chgData name="星达 魏" userId="ca17b13798aa44f7" providerId="LiveId" clId="{953ED44C-64F0-574C-891F-44709ADDCB90}" dt="2024-09-12T06:31:22" v="71" actId="20577"/>
          <ac:spMkLst>
            <pc:docMk/>
            <pc:sldMk cId="3701468409" sldId="2280"/>
            <ac:spMk id="3" creationId="{2D84AAE6-ABA1-1148-828B-16573E4AFE73}"/>
          </ac:spMkLst>
        </pc:spChg>
      </pc:sldChg>
      <pc:sldChg chg="mod modTransition modShow modNotesTx">
        <pc:chgData name="星达 魏" userId="ca17b13798aa44f7" providerId="LiveId" clId="{953ED44C-64F0-574C-891F-44709ADDCB90}" dt="2024-09-23T06:37:00.495" v="294" actId="20577"/>
        <pc:sldMkLst>
          <pc:docMk/>
          <pc:sldMk cId="1981846496" sldId="2281"/>
        </pc:sldMkLst>
      </pc:sldChg>
      <pc:sldChg chg="mod modTransition modShow modNotesTx">
        <pc:chgData name="星达 魏" userId="ca17b13798aa44f7" providerId="LiveId" clId="{953ED44C-64F0-574C-891F-44709ADDCB90}" dt="2024-09-23T07:17:05.518" v="739" actId="20577"/>
        <pc:sldMkLst>
          <pc:docMk/>
          <pc:sldMk cId="2313540452" sldId="2282"/>
        </pc:sldMkLst>
      </pc:sldChg>
      <pc:sldChg chg="mod modTransition modShow modNotesTx">
        <pc:chgData name="星达 魏" userId="ca17b13798aa44f7" providerId="LiveId" clId="{953ED44C-64F0-574C-891F-44709ADDCB90}" dt="2024-09-23T07:17:43.535" v="744" actId="20577"/>
        <pc:sldMkLst>
          <pc:docMk/>
          <pc:sldMk cId="3200733094" sldId="2283"/>
        </pc:sldMkLst>
      </pc:sldChg>
      <pc:sldChg chg="mod modTransition modShow modNotesTx">
        <pc:chgData name="星达 魏" userId="ca17b13798aa44f7" providerId="LiveId" clId="{953ED44C-64F0-574C-891F-44709ADDCB90}" dt="2024-09-23T07:17:47.488" v="745" actId="20577"/>
        <pc:sldMkLst>
          <pc:docMk/>
          <pc:sldMk cId="301805721" sldId="2284"/>
        </pc:sldMkLst>
      </pc:sldChg>
      <pc:sldChg chg="modSp mod modTransition modShow modNotesTx">
        <pc:chgData name="星达 魏" userId="ca17b13798aa44f7" providerId="LiveId" clId="{953ED44C-64F0-574C-891F-44709ADDCB90}" dt="2024-09-23T07:16:53.837" v="738" actId="20577"/>
        <pc:sldMkLst>
          <pc:docMk/>
          <pc:sldMk cId="3422876315" sldId="2285"/>
        </pc:sldMkLst>
        <pc:spChg chg="mod">
          <ac:chgData name="星达 魏" userId="ca17b13798aa44f7" providerId="LiveId" clId="{953ED44C-64F0-574C-891F-44709ADDCB90}" dt="2024-09-23T07:16:53.837" v="738" actId="20577"/>
          <ac:spMkLst>
            <pc:docMk/>
            <pc:sldMk cId="3422876315" sldId="2285"/>
            <ac:spMk id="2" creationId="{1CAC0C14-6770-5743-AED8-0DD578E1B012}"/>
          </ac:spMkLst>
        </pc:spChg>
      </pc:sldChg>
      <pc:sldChg chg="mod modTransition modShow">
        <pc:chgData name="星达 魏" userId="ca17b13798aa44f7" providerId="LiveId" clId="{953ED44C-64F0-574C-891F-44709ADDCB90}" dt="2024-09-23T06:27:32.265" v="255"/>
        <pc:sldMkLst>
          <pc:docMk/>
          <pc:sldMk cId="1256061767" sldId="2286"/>
        </pc:sldMkLst>
      </pc:sldChg>
      <pc:sldChg chg="mod modTransition modShow">
        <pc:chgData name="星达 魏" userId="ca17b13798aa44f7" providerId="LiveId" clId="{953ED44C-64F0-574C-891F-44709ADDCB90}" dt="2024-09-23T06:27:32.265" v="255"/>
        <pc:sldMkLst>
          <pc:docMk/>
          <pc:sldMk cId="698950684" sldId="2287"/>
        </pc:sldMkLst>
      </pc:sldChg>
      <pc:sldChg chg="modSp mod modTransition modShow modNotesTx">
        <pc:chgData name="星达 魏" userId="ca17b13798aa44f7" providerId="LiveId" clId="{953ED44C-64F0-574C-891F-44709ADDCB90}" dt="2024-09-23T06:37:04.292" v="295" actId="20577"/>
        <pc:sldMkLst>
          <pc:docMk/>
          <pc:sldMk cId="1825156515" sldId="2288"/>
        </pc:sldMkLst>
        <pc:spChg chg="mod">
          <ac:chgData name="星达 魏" userId="ca17b13798aa44f7" providerId="LiveId" clId="{953ED44C-64F0-574C-891F-44709ADDCB90}" dt="2024-09-12T07:08:10.992" v="77"/>
          <ac:spMkLst>
            <pc:docMk/>
            <pc:sldMk cId="1825156515" sldId="2288"/>
            <ac:spMk id="3" creationId="{B2396232-EBB3-2F4F-B3D1-124705AA06AE}"/>
          </ac:spMkLst>
        </pc:spChg>
      </pc:sldChg>
      <pc:sldChg chg="mod modTransition modShow">
        <pc:chgData name="星达 魏" userId="ca17b13798aa44f7" providerId="LiveId" clId="{953ED44C-64F0-574C-891F-44709ADDCB90}" dt="2024-09-23T06:27:32.265" v="255"/>
        <pc:sldMkLst>
          <pc:docMk/>
          <pc:sldMk cId="372156215" sldId="2289"/>
        </pc:sldMkLst>
      </pc:sldChg>
      <pc:sldChg chg="mod modTransition modShow">
        <pc:chgData name="星达 魏" userId="ca17b13798aa44f7" providerId="LiveId" clId="{953ED44C-64F0-574C-891F-44709ADDCB90}" dt="2024-09-23T06:27:32.265" v="255"/>
        <pc:sldMkLst>
          <pc:docMk/>
          <pc:sldMk cId="1729580546" sldId="2290"/>
        </pc:sldMkLst>
      </pc:sldChg>
      <pc:sldChg chg="modSp mod modTransition modShow">
        <pc:chgData name="星达 魏" userId="ca17b13798aa44f7" providerId="LiveId" clId="{953ED44C-64F0-574C-891F-44709ADDCB90}" dt="2024-09-23T07:22:08.007" v="845" actId="20577"/>
        <pc:sldMkLst>
          <pc:docMk/>
          <pc:sldMk cId="1333901664" sldId="2292"/>
        </pc:sldMkLst>
        <pc:spChg chg="mod">
          <ac:chgData name="星达 魏" userId="ca17b13798aa44f7" providerId="LiveId" clId="{953ED44C-64F0-574C-891F-44709ADDCB90}" dt="2024-09-23T07:22:08.007" v="845" actId="20577"/>
          <ac:spMkLst>
            <pc:docMk/>
            <pc:sldMk cId="1333901664" sldId="2292"/>
            <ac:spMk id="3" creationId="{2909E0DD-4060-A841-BCB9-77F2F5EDDE8B}"/>
          </ac:spMkLst>
        </pc:spChg>
      </pc:sldChg>
      <pc:sldChg chg="mod modTransition modShow">
        <pc:chgData name="星达 魏" userId="ca17b13798aa44f7" providerId="LiveId" clId="{953ED44C-64F0-574C-891F-44709ADDCB90}" dt="2024-09-23T06:27:32.265" v="255"/>
        <pc:sldMkLst>
          <pc:docMk/>
          <pc:sldMk cId="3925564757" sldId="2296"/>
        </pc:sldMkLst>
      </pc:sldChg>
      <pc:sldChg chg="modSp mod modTransition modShow">
        <pc:chgData name="星达 魏" userId="ca17b13798aa44f7" providerId="LiveId" clId="{953ED44C-64F0-574C-891F-44709ADDCB90}" dt="2024-09-23T23:00:58.191" v="1622" actId="113"/>
        <pc:sldMkLst>
          <pc:docMk/>
          <pc:sldMk cId="1649115638" sldId="2298"/>
        </pc:sldMkLst>
        <pc:spChg chg="mod">
          <ac:chgData name="星达 魏" userId="ca17b13798aa44f7" providerId="LiveId" clId="{953ED44C-64F0-574C-891F-44709ADDCB90}" dt="2024-09-23T23:00:58.191" v="1622" actId="113"/>
          <ac:spMkLst>
            <pc:docMk/>
            <pc:sldMk cId="1649115638" sldId="2298"/>
            <ac:spMk id="3" creationId="{581591B4-D2B7-6640-878D-5D31DAC51486}"/>
          </ac:spMkLst>
        </pc:spChg>
      </pc:sldChg>
      <pc:sldChg chg="mod modTransition modShow">
        <pc:chgData name="星达 魏" userId="ca17b13798aa44f7" providerId="LiveId" clId="{953ED44C-64F0-574C-891F-44709ADDCB90}" dt="2024-09-23T06:27:32.265" v="255"/>
        <pc:sldMkLst>
          <pc:docMk/>
          <pc:sldMk cId="3234100252" sldId="2299"/>
        </pc:sldMkLst>
      </pc:sldChg>
      <pc:sldChg chg="mod modTransition modShow">
        <pc:chgData name="星达 魏" userId="ca17b13798aa44f7" providerId="LiveId" clId="{953ED44C-64F0-574C-891F-44709ADDCB90}" dt="2024-09-23T06:27:32.265" v="255"/>
        <pc:sldMkLst>
          <pc:docMk/>
          <pc:sldMk cId="1966976948" sldId="2300"/>
        </pc:sldMkLst>
      </pc:sldChg>
      <pc:sldChg chg="mod modTransition modShow modNotesTx">
        <pc:chgData name="星达 魏" userId="ca17b13798aa44f7" providerId="LiveId" clId="{953ED44C-64F0-574C-891F-44709ADDCB90}" dt="2024-09-23T07:25:18.086" v="930" actId="20577"/>
        <pc:sldMkLst>
          <pc:docMk/>
          <pc:sldMk cId="1428848486" sldId="2301"/>
        </pc:sldMkLst>
      </pc:sldChg>
      <pc:sldChg chg="modSp mod modTransition modShow">
        <pc:chgData name="星达 魏" userId="ca17b13798aa44f7" providerId="LiveId" clId="{953ED44C-64F0-574C-891F-44709ADDCB90}" dt="2024-09-23T07:25:47.104" v="994" actId="14100"/>
        <pc:sldMkLst>
          <pc:docMk/>
          <pc:sldMk cId="3385503576" sldId="2311"/>
        </pc:sldMkLst>
        <pc:spChg chg="mod">
          <ac:chgData name="星达 魏" userId="ca17b13798aa44f7" providerId="LiveId" clId="{953ED44C-64F0-574C-891F-44709ADDCB90}" dt="2024-09-23T07:25:28.032" v="943" actId="20577"/>
          <ac:spMkLst>
            <pc:docMk/>
            <pc:sldMk cId="3385503576" sldId="2311"/>
            <ac:spMk id="13" creationId="{6BE50301-B616-AC4C-940D-0F522E29F582}"/>
          </ac:spMkLst>
        </pc:spChg>
        <pc:spChg chg="mod">
          <ac:chgData name="星达 魏" userId="ca17b13798aa44f7" providerId="LiveId" clId="{953ED44C-64F0-574C-891F-44709ADDCB90}" dt="2024-09-23T07:25:47.104" v="994" actId="14100"/>
          <ac:spMkLst>
            <pc:docMk/>
            <pc:sldMk cId="3385503576" sldId="2311"/>
            <ac:spMk id="24" creationId="{D5B87130-CC69-9740-9694-E4F8DC32E60A}"/>
          </ac:spMkLst>
        </pc:spChg>
      </pc:sldChg>
      <pc:sldChg chg="mod modTransition modShow modNotesTx">
        <pc:chgData name="星达 魏" userId="ca17b13798aa44f7" providerId="LiveId" clId="{953ED44C-64F0-574C-891F-44709ADDCB90}" dt="2024-09-23T06:36:56.328" v="293" actId="20577"/>
        <pc:sldMkLst>
          <pc:docMk/>
          <pc:sldMk cId="4014585093" sldId="2313"/>
        </pc:sldMkLst>
      </pc:sldChg>
      <pc:sldChg chg="modSp mod modTransition modShow modNotesTx">
        <pc:chgData name="星达 魏" userId="ca17b13798aa44f7" providerId="LiveId" clId="{953ED44C-64F0-574C-891F-44709ADDCB90}" dt="2024-09-23T07:18:33.561" v="805" actId="20577"/>
        <pc:sldMkLst>
          <pc:docMk/>
          <pc:sldMk cId="166755536" sldId="2315"/>
        </pc:sldMkLst>
        <pc:spChg chg="mod">
          <ac:chgData name="星达 魏" userId="ca17b13798aa44f7" providerId="LiveId" clId="{953ED44C-64F0-574C-891F-44709ADDCB90}" dt="2024-09-14T09:33:39.735" v="123" actId="20577"/>
          <ac:spMkLst>
            <pc:docMk/>
            <pc:sldMk cId="166755536" sldId="2315"/>
            <ac:spMk id="3" creationId="{28E9BB0C-D2AA-054B-A03B-7AA95E3558A2}"/>
          </ac:spMkLst>
        </pc:spChg>
      </pc:sldChg>
      <pc:sldChg chg="mod modTransition modShow modNotesTx">
        <pc:chgData name="星达 魏" userId="ca17b13798aa44f7" providerId="LiveId" clId="{953ED44C-64F0-574C-891F-44709ADDCB90}" dt="2024-09-23T07:18:44.089" v="806" actId="20577"/>
        <pc:sldMkLst>
          <pc:docMk/>
          <pc:sldMk cId="4109109253" sldId="2316"/>
        </pc:sldMkLst>
      </pc:sldChg>
      <pc:sldChg chg="modSp mod modTransition modShow">
        <pc:chgData name="星达 魏" userId="ca17b13798aa44f7" providerId="LiveId" clId="{953ED44C-64F0-574C-891F-44709ADDCB90}" dt="2024-09-23T22:57:11.859" v="1393" actId="20577"/>
        <pc:sldMkLst>
          <pc:docMk/>
          <pc:sldMk cId="2100588987" sldId="2317"/>
        </pc:sldMkLst>
        <pc:spChg chg="mod">
          <ac:chgData name="星达 魏" userId="ca17b13798aa44f7" providerId="LiveId" clId="{953ED44C-64F0-574C-891F-44709ADDCB90}" dt="2024-09-23T22:57:11.859" v="1393" actId="20577"/>
          <ac:spMkLst>
            <pc:docMk/>
            <pc:sldMk cId="2100588987" sldId="2317"/>
            <ac:spMk id="3" creationId="{48A5613D-5D07-294F-9622-8BDAEA09A7F0}"/>
          </ac:spMkLst>
        </pc:spChg>
      </pc:sldChg>
      <pc:sldChg chg="delSp modTransition modAnim modNotesTx">
        <pc:chgData name="星达 魏" userId="ca17b13798aa44f7" providerId="LiveId" clId="{953ED44C-64F0-574C-891F-44709ADDCB90}" dt="2024-09-23T07:11:28.845" v="459" actId="20577"/>
        <pc:sldMkLst>
          <pc:docMk/>
          <pc:sldMk cId="3265887677" sldId="2319"/>
        </pc:sldMkLst>
        <pc:picChg chg="del">
          <ac:chgData name="星达 魏" userId="ca17b13798aa44f7" providerId="LiveId" clId="{953ED44C-64F0-574C-891F-44709ADDCB90}" dt="2024-09-23T06:27:32.265" v="255"/>
          <ac:picMkLst>
            <pc:docMk/>
            <pc:sldMk cId="3265887677" sldId="2319"/>
            <ac:picMk id="11" creationId="{3D08E5EF-EFD2-D92F-023C-9FFC80588D0E}"/>
          </ac:picMkLst>
        </pc:picChg>
      </pc:sldChg>
      <pc:sldChg chg="delSp modTransition modAnim modNotesTx">
        <pc:chgData name="星达 魏" userId="ca17b13798aa44f7" providerId="LiveId" clId="{953ED44C-64F0-574C-891F-44709ADDCB90}" dt="2024-09-23T07:11:33.469" v="460" actId="20577"/>
        <pc:sldMkLst>
          <pc:docMk/>
          <pc:sldMk cId="1517054634" sldId="2320"/>
        </pc:sldMkLst>
        <pc:picChg chg="del">
          <ac:chgData name="星达 魏" userId="ca17b13798aa44f7" providerId="LiveId" clId="{953ED44C-64F0-574C-891F-44709ADDCB90}" dt="2024-09-23T06:27:32.265" v="255"/>
          <ac:picMkLst>
            <pc:docMk/>
            <pc:sldMk cId="1517054634" sldId="2320"/>
            <ac:picMk id="13" creationId="{2D4358E3-A113-FF4A-0EC6-C94CCB70BACB}"/>
          </ac:picMkLst>
        </pc:picChg>
      </pc:sldChg>
      <pc:sldChg chg="delSp modTransition modAnim modNotesTx">
        <pc:chgData name="星达 魏" userId="ca17b13798aa44f7" providerId="LiveId" clId="{953ED44C-64F0-574C-891F-44709ADDCB90}" dt="2024-09-23T07:10:35.607" v="457" actId="20577"/>
        <pc:sldMkLst>
          <pc:docMk/>
          <pc:sldMk cId="3787791726" sldId="2321"/>
        </pc:sldMkLst>
        <pc:picChg chg="del">
          <ac:chgData name="星达 魏" userId="ca17b13798aa44f7" providerId="LiveId" clId="{953ED44C-64F0-574C-891F-44709ADDCB90}" dt="2024-09-23T06:27:32.265" v="255"/>
          <ac:picMkLst>
            <pc:docMk/>
            <pc:sldMk cId="3787791726" sldId="2321"/>
            <ac:picMk id="49" creationId="{5518BAC1-F61F-593A-0774-F48604B98FF5}"/>
          </ac:picMkLst>
        </pc:picChg>
      </pc:sldChg>
      <pc:sldChg chg="mod modTransition modShow modNotesTx">
        <pc:chgData name="星达 魏" userId="ca17b13798aa44f7" providerId="LiveId" clId="{953ED44C-64F0-574C-891F-44709ADDCB90}" dt="2024-09-23T07:18:27.447" v="804" actId="20577"/>
        <pc:sldMkLst>
          <pc:docMk/>
          <pc:sldMk cId="1025133104" sldId="2322"/>
        </pc:sldMkLst>
      </pc:sldChg>
      <pc:sldChg chg="delSp modTransition modAnim modNotesTx">
        <pc:chgData name="星达 魏" userId="ca17b13798aa44f7" providerId="LiveId" clId="{953ED44C-64F0-574C-891F-44709ADDCB90}" dt="2024-09-23T06:29:24.597" v="272" actId="20577"/>
        <pc:sldMkLst>
          <pc:docMk/>
          <pc:sldMk cId="2088534792" sldId="2323"/>
        </pc:sldMkLst>
        <pc:picChg chg="del">
          <ac:chgData name="星达 魏" userId="ca17b13798aa44f7" providerId="LiveId" clId="{953ED44C-64F0-574C-891F-44709ADDCB90}" dt="2024-09-23T06:27:32.265" v="255"/>
          <ac:picMkLst>
            <pc:docMk/>
            <pc:sldMk cId="2088534792" sldId="2323"/>
            <ac:picMk id="28" creationId="{D4FF373F-80B0-072C-C61D-8F27438C2174}"/>
          </ac:picMkLst>
        </pc:picChg>
      </pc:sldChg>
      <pc:sldChg chg="mod modTransition modShow">
        <pc:chgData name="星达 魏" userId="ca17b13798aa44f7" providerId="LiveId" clId="{953ED44C-64F0-574C-891F-44709ADDCB90}" dt="2024-09-23T06:27:32.265" v="255"/>
        <pc:sldMkLst>
          <pc:docMk/>
          <pc:sldMk cId="3489997423" sldId="2324"/>
        </pc:sldMkLst>
      </pc:sldChg>
      <pc:sldChg chg="modSp mod modTransition modShow">
        <pc:chgData name="星达 魏" userId="ca17b13798aa44f7" providerId="LiveId" clId="{953ED44C-64F0-574C-891F-44709ADDCB90}" dt="2024-09-23T07:28:55.738" v="1149" actId="5793"/>
        <pc:sldMkLst>
          <pc:docMk/>
          <pc:sldMk cId="1344165799" sldId="2326"/>
        </pc:sldMkLst>
        <pc:spChg chg="mod">
          <ac:chgData name="星达 魏" userId="ca17b13798aa44f7" providerId="LiveId" clId="{953ED44C-64F0-574C-891F-44709ADDCB90}" dt="2024-09-23T07:28:55.738" v="1149" actId="5793"/>
          <ac:spMkLst>
            <pc:docMk/>
            <pc:sldMk cId="1344165799" sldId="2326"/>
            <ac:spMk id="25" creationId="{9BD4177B-6F69-E347-852B-30297C495D11}"/>
          </ac:spMkLst>
        </pc:spChg>
      </pc:sldChg>
      <pc:sldChg chg="mod modTransition modShow modNotesTx">
        <pc:chgData name="星达 魏" userId="ca17b13798aa44f7" providerId="LiveId" clId="{953ED44C-64F0-574C-891F-44709ADDCB90}" dt="2024-09-23T07:19:04.780" v="808" actId="20577"/>
        <pc:sldMkLst>
          <pc:docMk/>
          <pc:sldMk cId="3780902648" sldId="2327"/>
        </pc:sldMkLst>
      </pc:sldChg>
      <pc:sldChg chg="mod modTransition modShow modNotesTx">
        <pc:chgData name="星达 魏" userId="ca17b13798aa44f7" providerId="LiveId" clId="{953ED44C-64F0-574C-891F-44709ADDCB90}" dt="2024-09-23T07:19:25.172" v="809" actId="20577"/>
        <pc:sldMkLst>
          <pc:docMk/>
          <pc:sldMk cId="1989370171" sldId="2328"/>
        </pc:sldMkLst>
      </pc:sldChg>
      <pc:sldChg chg="modTransition modNotesTx">
        <pc:chgData name="星达 魏" userId="ca17b13798aa44f7" providerId="LiveId" clId="{953ED44C-64F0-574C-891F-44709ADDCB90}" dt="2024-09-23T07:19:29.675" v="810" actId="20577"/>
        <pc:sldMkLst>
          <pc:docMk/>
          <pc:sldMk cId="1739435449" sldId="2329"/>
        </pc:sldMkLst>
      </pc:sldChg>
      <pc:sldChg chg="mod modTransition modShow modNotesTx">
        <pc:chgData name="星达 魏" userId="ca17b13798aa44f7" providerId="LiveId" clId="{953ED44C-64F0-574C-891F-44709ADDCB90}" dt="2024-09-23T07:18:51.475" v="807" actId="20577"/>
        <pc:sldMkLst>
          <pc:docMk/>
          <pc:sldMk cId="3719418203" sldId="2330"/>
        </pc:sldMkLst>
      </pc:sldChg>
      <pc:sldChg chg="delSp modTransition modAnim modNotesTx">
        <pc:chgData name="星达 魏" userId="ca17b13798aa44f7" providerId="LiveId" clId="{953ED44C-64F0-574C-891F-44709ADDCB90}" dt="2024-09-23T06:28:19.310" v="270" actId="20577"/>
        <pc:sldMkLst>
          <pc:docMk/>
          <pc:sldMk cId="2562311199" sldId="2331"/>
        </pc:sldMkLst>
        <pc:picChg chg="del">
          <ac:chgData name="星达 魏" userId="ca17b13798aa44f7" providerId="LiveId" clId="{953ED44C-64F0-574C-891F-44709ADDCB90}" dt="2024-09-23T06:27:32.265" v="255"/>
          <ac:picMkLst>
            <pc:docMk/>
            <pc:sldMk cId="2562311199" sldId="2331"/>
            <ac:picMk id="11" creationId="{0663BC37-1A38-C9C8-0972-48EE1E68AA75}"/>
          </ac:picMkLst>
        </pc:picChg>
      </pc:sldChg>
      <pc:sldChg chg="delSp modTransition modAnim modNotesTx">
        <pc:chgData name="星达 魏" userId="ca17b13798aa44f7" providerId="LiveId" clId="{953ED44C-64F0-574C-891F-44709ADDCB90}" dt="2024-09-23T07:10:42.627" v="458" actId="20577"/>
        <pc:sldMkLst>
          <pc:docMk/>
          <pc:sldMk cId="4246643485" sldId="2333"/>
        </pc:sldMkLst>
        <pc:picChg chg="del">
          <ac:chgData name="星达 魏" userId="ca17b13798aa44f7" providerId="LiveId" clId="{953ED44C-64F0-574C-891F-44709ADDCB90}" dt="2024-09-23T06:27:32.265" v="255"/>
          <ac:picMkLst>
            <pc:docMk/>
            <pc:sldMk cId="4246643485" sldId="2333"/>
            <ac:picMk id="9" creationId="{17890FD6-C47D-641B-0FAF-D128D058CFF1}"/>
          </ac:picMkLst>
        </pc:picChg>
      </pc:sldChg>
      <pc:sldChg chg="modTransition modNotesTx">
        <pc:chgData name="星达 魏" userId="ca17b13798aa44f7" providerId="LiveId" clId="{953ED44C-64F0-574C-891F-44709ADDCB90}" dt="2024-09-23T06:36:00.855" v="290" actId="20577"/>
        <pc:sldMkLst>
          <pc:docMk/>
          <pc:sldMk cId="2072169296" sldId="2334"/>
        </pc:sldMkLst>
      </pc:sldChg>
      <pc:sldChg chg="delSp modTransition modAnim modNotesTx">
        <pc:chgData name="星达 魏" userId="ca17b13798aa44f7" providerId="LiveId" clId="{953ED44C-64F0-574C-891F-44709ADDCB90}" dt="2024-09-23T10:21:48.888" v="1192" actId="20577"/>
        <pc:sldMkLst>
          <pc:docMk/>
          <pc:sldMk cId="3920763012" sldId="2335"/>
        </pc:sldMkLst>
        <pc:picChg chg="del">
          <ac:chgData name="星达 魏" userId="ca17b13798aa44f7" providerId="LiveId" clId="{953ED44C-64F0-574C-891F-44709ADDCB90}" dt="2024-09-23T06:27:32.265" v="255"/>
          <ac:picMkLst>
            <pc:docMk/>
            <pc:sldMk cId="3920763012" sldId="2335"/>
            <ac:picMk id="7" creationId="{22C13E14-C540-954F-1ABF-B33964B09D0F}"/>
          </ac:picMkLst>
        </pc:picChg>
      </pc:sldChg>
      <pc:sldChg chg="addSp modSp add mod ord modTransition modShow modNotesTx">
        <pc:chgData name="星达 魏" userId="ca17b13798aa44f7" providerId="LiveId" clId="{953ED44C-64F0-574C-891F-44709ADDCB90}" dt="2024-09-23T07:19:42.200" v="813" actId="207"/>
        <pc:sldMkLst>
          <pc:docMk/>
          <pc:sldMk cId="1276096966" sldId="2336"/>
        </pc:sldMkLst>
        <pc:spChg chg="mod">
          <ac:chgData name="星达 魏" userId="ca17b13798aa44f7" providerId="LiveId" clId="{953ED44C-64F0-574C-891F-44709ADDCB90}" dt="2024-09-23T07:19:42.200" v="813" actId="207"/>
          <ac:spMkLst>
            <pc:docMk/>
            <pc:sldMk cId="1276096966" sldId="2336"/>
            <ac:spMk id="28" creationId="{BC5548FD-FBC1-794B-BC40-ABF55E5C225E}"/>
          </ac:spMkLst>
        </pc:spChg>
        <pc:picChg chg="add">
          <ac:chgData name="星达 魏" userId="ca17b13798aa44f7" providerId="LiveId" clId="{953ED44C-64F0-574C-891F-44709ADDCB90}" dt="2024-09-23T06:34:29.677" v="274"/>
          <ac:picMkLst>
            <pc:docMk/>
            <pc:sldMk cId="1276096966" sldId="2336"/>
            <ac:picMk id="1026" creationId="{D1C14653-F81B-E1A7-72C0-FD3249A2422E}"/>
          </ac:picMkLst>
        </pc:picChg>
      </pc:sldChg>
      <pc:sldChg chg="addSp delSp modSp new mod modNotesTx">
        <pc:chgData name="星达 魏" userId="ca17b13798aa44f7" providerId="LiveId" clId="{953ED44C-64F0-574C-891F-44709ADDCB90}" dt="2024-09-23T22:55:44.828" v="1381" actId="20577"/>
        <pc:sldMkLst>
          <pc:docMk/>
          <pc:sldMk cId="1978247267" sldId="2337"/>
        </pc:sldMkLst>
        <pc:spChg chg="del mod">
          <ac:chgData name="星达 魏" userId="ca17b13798aa44f7" providerId="LiveId" clId="{953ED44C-64F0-574C-891F-44709ADDCB90}" dt="2024-09-23T06:34:49.057" v="283" actId="478"/>
          <ac:spMkLst>
            <pc:docMk/>
            <pc:sldMk cId="1978247267" sldId="2337"/>
            <ac:spMk id="2" creationId="{AB171A2A-63D2-99F3-631F-DB0C9383D828}"/>
          </ac:spMkLst>
        </pc:spChg>
        <pc:spChg chg="del mod">
          <ac:chgData name="星达 魏" userId="ca17b13798aa44f7" providerId="LiveId" clId="{953ED44C-64F0-574C-891F-44709ADDCB90}" dt="2024-09-23T06:34:49.057" v="283" actId="478"/>
          <ac:spMkLst>
            <pc:docMk/>
            <pc:sldMk cId="1978247267" sldId="2337"/>
            <ac:spMk id="3" creationId="{7DAB908C-A7A9-4416-3463-845D4CC0D6F9}"/>
          </ac:spMkLst>
        </pc:spChg>
        <pc:spChg chg="add mod">
          <ac:chgData name="星达 魏" userId="ca17b13798aa44f7" providerId="LiveId" clId="{953ED44C-64F0-574C-891F-44709ADDCB90}" dt="2024-09-23T06:35:03.222" v="286" actId="2085"/>
          <ac:spMkLst>
            <pc:docMk/>
            <pc:sldMk cId="1978247267" sldId="2337"/>
            <ac:spMk id="5" creationId="{21135849-F0F4-831D-FEBE-C007342A9318}"/>
          </ac:spMkLst>
        </pc:spChg>
        <pc:picChg chg="add mod">
          <ac:chgData name="星达 魏" userId="ca17b13798aa44f7" providerId="LiveId" clId="{953ED44C-64F0-574C-891F-44709ADDCB90}" dt="2024-09-23T06:35:22.504" v="288" actId="1076"/>
          <ac:picMkLst>
            <pc:docMk/>
            <pc:sldMk cId="1978247267" sldId="2337"/>
            <ac:picMk id="3074" creationId="{1D83975B-D251-4FB2-0E93-BB991D1EF62D}"/>
          </ac:picMkLst>
        </pc:picChg>
      </pc:sldChg>
      <pc:sldChg chg="addSp delSp modSp new del">
        <pc:chgData name="星达 魏" userId="ca17b13798aa44f7" providerId="LiveId" clId="{953ED44C-64F0-574C-891F-44709ADDCB90}" dt="2024-09-23T06:34:40.135" v="280" actId="2696"/>
        <pc:sldMkLst>
          <pc:docMk/>
          <pc:sldMk cId="3507384919" sldId="2337"/>
        </pc:sldMkLst>
        <pc:picChg chg="add del mod">
          <ac:chgData name="星达 魏" userId="ca17b13798aa44f7" providerId="LiveId" clId="{953ED44C-64F0-574C-891F-44709ADDCB90}" dt="2024-09-23T06:34:38.955" v="279" actId="478"/>
          <ac:picMkLst>
            <pc:docMk/>
            <pc:sldMk cId="3507384919" sldId="2337"/>
            <ac:picMk id="2050" creationId="{2705CFE5-E978-CDCE-3FE3-104346F7F7FD}"/>
          </ac:picMkLst>
        </pc:picChg>
      </pc:sldChg>
      <pc:sldChg chg="modSp new del mod">
        <pc:chgData name="星达 魏" userId="ca17b13798aa44f7" providerId="LiveId" clId="{953ED44C-64F0-574C-891F-44709ADDCB90}" dt="2024-09-23T10:25:35.413" v="1193" actId="2696"/>
        <pc:sldMkLst>
          <pc:docMk/>
          <pc:sldMk cId="1373860519" sldId="2338"/>
        </pc:sldMkLst>
        <pc:spChg chg="mod">
          <ac:chgData name="星达 魏" userId="ca17b13798aa44f7" providerId="LiveId" clId="{953ED44C-64F0-574C-891F-44709ADDCB90}" dt="2024-09-23T07:13:41.672" v="569" actId="5793"/>
          <ac:spMkLst>
            <pc:docMk/>
            <pc:sldMk cId="1373860519" sldId="2338"/>
            <ac:spMk id="2" creationId="{9B325189-40CF-B823-243B-2FB803E6C116}"/>
          </ac:spMkLst>
        </pc:spChg>
      </pc:sldChg>
      <pc:sldChg chg="modSp new mod">
        <pc:chgData name="星达 魏" userId="ca17b13798aa44f7" providerId="LiveId" clId="{953ED44C-64F0-574C-891F-44709ADDCB90}" dt="2024-09-23T07:28:27.553" v="1126" actId="20577"/>
        <pc:sldMkLst>
          <pc:docMk/>
          <pc:sldMk cId="2888277373" sldId="2339"/>
        </pc:sldMkLst>
        <pc:spChg chg="mod">
          <ac:chgData name="星达 魏" userId="ca17b13798aa44f7" providerId="LiveId" clId="{953ED44C-64F0-574C-891F-44709ADDCB90}" dt="2024-09-23T07:28:27.553" v="1126" actId="20577"/>
          <ac:spMkLst>
            <pc:docMk/>
            <pc:sldMk cId="2888277373" sldId="2339"/>
            <ac:spMk id="2" creationId="{4564AF6A-E993-38D0-18B4-188283CB4257}"/>
          </ac:spMkLst>
        </pc:spChg>
        <pc:spChg chg="mod">
          <ac:chgData name="星达 魏" userId="ca17b13798aa44f7" providerId="LiveId" clId="{953ED44C-64F0-574C-891F-44709ADDCB90}" dt="2024-09-23T07:28:25.306" v="1121" actId="14100"/>
          <ac:spMkLst>
            <pc:docMk/>
            <pc:sldMk cId="2888277373" sldId="2339"/>
            <ac:spMk id="3" creationId="{852591E3-768F-65E6-98D1-3A6736BC483F}"/>
          </ac:spMkLst>
        </pc:spChg>
      </pc:sldChg>
    </pc:docChg>
  </pc:docChgLst>
  <pc:docChgLst>
    <pc:chgData name="星达 魏" userId="ca17b13798aa44f7" providerId="LiveId" clId="{41112932-3A6D-0949-8D2A-6155CC9C258C}"/>
    <pc:docChg chg="undo custSel modSld">
      <pc:chgData name="星达 魏" userId="ca17b13798aa44f7" providerId="LiveId" clId="{41112932-3A6D-0949-8D2A-6155CC9C258C}" dt="2024-09-16T12:21:22.678" v="34"/>
      <pc:docMkLst>
        <pc:docMk/>
      </pc:docMkLst>
      <pc:sldChg chg="modNotesTx">
        <pc:chgData name="星达 魏" userId="ca17b13798aa44f7" providerId="LiveId" clId="{41112932-3A6D-0949-8D2A-6155CC9C258C}" dt="2024-09-16T12:21:00.628" v="30"/>
        <pc:sldMkLst>
          <pc:docMk/>
          <pc:sldMk cId="3839246533" sldId="2261"/>
        </pc:sldMkLst>
      </pc:sldChg>
      <pc:sldChg chg="modNotesTx">
        <pc:chgData name="星达 魏" userId="ca17b13798aa44f7" providerId="LiveId" clId="{41112932-3A6D-0949-8D2A-6155CC9C258C}" dt="2024-09-16T12:20:37.167" v="27"/>
        <pc:sldMkLst>
          <pc:docMk/>
          <pc:sldMk cId="102394834" sldId="2269"/>
        </pc:sldMkLst>
      </pc:sldChg>
      <pc:sldChg chg="modNotesTx">
        <pc:chgData name="星达 魏" userId="ca17b13798aa44f7" providerId="LiveId" clId="{41112932-3A6D-0949-8D2A-6155CC9C258C}" dt="2024-09-16T12:20:30.281" v="26"/>
        <pc:sldMkLst>
          <pc:docMk/>
          <pc:sldMk cId="3508266502" sldId="2270"/>
        </pc:sldMkLst>
      </pc:sldChg>
      <pc:sldChg chg="modNotesTx">
        <pc:chgData name="星达 魏" userId="ca17b13798aa44f7" providerId="LiveId" clId="{41112932-3A6D-0949-8D2A-6155CC9C258C}" dt="2024-09-16T12:20:13.046" v="23"/>
        <pc:sldMkLst>
          <pc:docMk/>
          <pc:sldMk cId="851386880" sldId="2273"/>
        </pc:sldMkLst>
      </pc:sldChg>
      <pc:sldChg chg="mod modShow modNotesTx">
        <pc:chgData name="星达 魏" userId="ca17b13798aa44f7" providerId="LiveId" clId="{41112932-3A6D-0949-8D2A-6155CC9C258C}" dt="2024-09-16T12:19:18.901" v="9"/>
        <pc:sldMkLst>
          <pc:docMk/>
          <pc:sldMk cId="1488619600" sldId="2274"/>
        </pc:sldMkLst>
      </pc:sldChg>
      <pc:sldChg chg="mod modShow modNotesTx">
        <pc:chgData name="星达 魏" userId="ca17b13798aa44f7" providerId="LiveId" clId="{41112932-3A6D-0949-8D2A-6155CC9C258C}" dt="2024-09-16T12:11:07.591" v="6"/>
        <pc:sldMkLst>
          <pc:docMk/>
          <pc:sldMk cId="273470681" sldId="2278"/>
        </pc:sldMkLst>
      </pc:sldChg>
      <pc:sldChg chg="modNotesTx">
        <pc:chgData name="星达 魏" userId="ca17b13798aa44f7" providerId="LiveId" clId="{41112932-3A6D-0949-8D2A-6155CC9C258C}" dt="2024-09-16T12:21:18.290" v="33"/>
        <pc:sldMkLst>
          <pc:docMk/>
          <pc:sldMk cId="3701468409" sldId="2280"/>
        </pc:sldMkLst>
      </pc:sldChg>
      <pc:sldChg chg="modNotesTx">
        <pc:chgData name="星达 魏" userId="ca17b13798aa44f7" providerId="LiveId" clId="{41112932-3A6D-0949-8D2A-6155CC9C258C}" dt="2024-09-16T12:21:11.627" v="32"/>
        <pc:sldMkLst>
          <pc:docMk/>
          <pc:sldMk cId="1981846496" sldId="2281"/>
        </pc:sldMkLst>
      </pc:sldChg>
      <pc:sldChg chg="modNotesTx">
        <pc:chgData name="星达 魏" userId="ca17b13798aa44f7" providerId="LiveId" clId="{41112932-3A6D-0949-8D2A-6155CC9C258C}" dt="2024-09-16T12:20:45.507" v="28"/>
        <pc:sldMkLst>
          <pc:docMk/>
          <pc:sldMk cId="2313540452" sldId="2282"/>
        </pc:sldMkLst>
      </pc:sldChg>
      <pc:sldChg chg="modNotesTx">
        <pc:chgData name="星达 魏" userId="ca17b13798aa44f7" providerId="LiveId" clId="{41112932-3A6D-0949-8D2A-6155CC9C258C}" dt="2024-09-16T12:20:22.576" v="25"/>
        <pc:sldMkLst>
          <pc:docMk/>
          <pc:sldMk cId="3200733094" sldId="2283"/>
        </pc:sldMkLst>
      </pc:sldChg>
      <pc:sldChg chg="modNotesTx">
        <pc:chgData name="星达 魏" userId="ca17b13798aa44f7" providerId="LiveId" clId="{41112932-3A6D-0949-8D2A-6155CC9C258C}" dt="2024-09-16T12:20:17.180" v="24"/>
        <pc:sldMkLst>
          <pc:docMk/>
          <pc:sldMk cId="301805721" sldId="2284"/>
        </pc:sldMkLst>
      </pc:sldChg>
      <pc:sldChg chg="modNotesTx">
        <pc:chgData name="星达 魏" userId="ca17b13798aa44f7" providerId="LiveId" clId="{41112932-3A6D-0949-8D2A-6155CC9C258C}" dt="2024-09-16T12:20:51.832" v="29"/>
        <pc:sldMkLst>
          <pc:docMk/>
          <pc:sldMk cId="3422876315" sldId="2285"/>
        </pc:sldMkLst>
      </pc:sldChg>
      <pc:sldChg chg="modNotesTx">
        <pc:chgData name="星达 魏" userId="ca17b13798aa44f7" providerId="LiveId" clId="{41112932-3A6D-0949-8D2A-6155CC9C258C}" dt="2024-09-16T12:21:06.451" v="31"/>
        <pc:sldMkLst>
          <pc:docMk/>
          <pc:sldMk cId="1825156515" sldId="2288"/>
        </pc:sldMkLst>
      </pc:sldChg>
      <pc:sldChg chg="modNotesTx">
        <pc:chgData name="星达 魏" userId="ca17b13798aa44f7" providerId="LiveId" clId="{41112932-3A6D-0949-8D2A-6155CC9C258C}" dt="2024-09-16T12:21:22.678" v="34"/>
        <pc:sldMkLst>
          <pc:docMk/>
          <pc:sldMk cId="4014585093" sldId="2313"/>
        </pc:sldMkLst>
      </pc:sldChg>
      <pc:sldChg chg="modNotesTx">
        <pc:chgData name="星达 魏" userId="ca17b13798aa44f7" providerId="LiveId" clId="{41112932-3A6D-0949-8D2A-6155CC9C258C}" dt="2024-09-16T12:19:54.463" v="17"/>
        <pc:sldMkLst>
          <pc:docMk/>
          <pc:sldMk cId="166755536" sldId="2315"/>
        </pc:sldMkLst>
      </pc:sldChg>
      <pc:sldChg chg="modNotesTx">
        <pc:chgData name="星达 魏" userId="ca17b13798aa44f7" providerId="LiveId" clId="{41112932-3A6D-0949-8D2A-6155CC9C258C}" dt="2024-09-16T12:19:47.160" v="14"/>
        <pc:sldMkLst>
          <pc:docMk/>
          <pc:sldMk cId="4109109253" sldId="2316"/>
        </pc:sldMkLst>
      </pc:sldChg>
      <pc:sldChg chg="modNotesTx">
        <pc:chgData name="星达 魏" userId="ca17b13798aa44f7" providerId="LiveId" clId="{41112932-3A6D-0949-8D2A-6155CC9C258C}" dt="2024-09-16T12:20:04.567" v="20"/>
        <pc:sldMkLst>
          <pc:docMk/>
          <pc:sldMk cId="1025133104" sldId="2322"/>
        </pc:sldMkLst>
      </pc:sldChg>
      <pc:sldChg chg="modNotesTx">
        <pc:chgData name="星达 魏" userId="ca17b13798aa44f7" providerId="LiveId" clId="{41112932-3A6D-0949-8D2A-6155CC9C258C}" dt="2024-09-16T12:19:34.646" v="12"/>
        <pc:sldMkLst>
          <pc:docMk/>
          <pc:sldMk cId="3780902648" sldId="2327"/>
        </pc:sldMkLst>
      </pc:sldChg>
      <pc:sldChg chg="modNotesTx">
        <pc:chgData name="星达 魏" userId="ca17b13798aa44f7" providerId="LiveId" clId="{41112932-3A6D-0949-8D2A-6155CC9C258C}" dt="2024-09-16T12:19:29.014" v="11"/>
        <pc:sldMkLst>
          <pc:docMk/>
          <pc:sldMk cId="1989370171" sldId="2328"/>
        </pc:sldMkLst>
      </pc:sldChg>
      <pc:sldChg chg="mod modShow modNotesTx">
        <pc:chgData name="星达 魏" userId="ca17b13798aa44f7" providerId="LiveId" clId="{41112932-3A6D-0949-8D2A-6155CC9C258C}" dt="2024-09-16T12:19:24.129" v="10"/>
        <pc:sldMkLst>
          <pc:docMk/>
          <pc:sldMk cId="1739435449" sldId="2329"/>
        </pc:sldMkLst>
      </pc:sldChg>
      <pc:sldChg chg="modNotesTx">
        <pc:chgData name="星达 魏" userId="ca17b13798aa44f7" providerId="LiveId" clId="{41112932-3A6D-0949-8D2A-6155CC9C258C}" dt="2024-09-16T12:19:42.168" v="13"/>
        <pc:sldMkLst>
          <pc:docMk/>
          <pc:sldMk cId="3719418203" sldId="2330"/>
        </pc:sldMkLst>
      </pc:sldChg>
      <pc:sldChg chg="mod modShow modNotesTx">
        <pc:chgData name="星达 魏" userId="ca17b13798aa44f7" providerId="LiveId" clId="{41112932-3A6D-0949-8D2A-6155CC9C258C}" dt="2024-09-16T12:19:10.681" v="8"/>
        <pc:sldMkLst>
          <pc:docMk/>
          <pc:sldMk cId="2072169296" sldId="2334"/>
        </pc:sldMkLst>
      </pc:sldChg>
      <pc:sldChg chg="mod modShow">
        <pc:chgData name="星达 魏" userId="ca17b13798aa44f7" providerId="LiveId" clId="{41112932-3A6D-0949-8D2A-6155CC9C258C}" dt="2024-09-16T12:09:55.676" v="2" actId="729"/>
        <pc:sldMkLst>
          <pc:docMk/>
          <pc:sldMk cId="1276096966" sldId="2336"/>
        </pc:sldMkLst>
      </pc:sldChg>
    </pc:docChg>
  </pc:docChgLst>
  <pc:docChgLst>
    <pc:chgData name="星达 魏" userId="ca17b13798aa44f7" providerId="LiveId" clId="{71B985E1-8D55-EB40-B282-24A51CE4D02D}"/>
    <pc:docChg chg="undo custSel addSld delSld modSld sldOrd modMainMaster modShowInfo">
      <pc:chgData name="星达 魏" userId="ca17b13798aa44f7" providerId="LiveId" clId="{71B985E1-8D55-EB40-B282-24A51CE4D02D}" dt="2024-07-14T11:51:01.199" v="642"/>
      <pc:docMkLst>
        <pc:docMk/>
      </pc:docMkLst>
      <pc:sldChg chg="addSp delSp modSp mod modTransition delAnim modAnim">
        <pc:chgData name="星达 魏" userId="ca17b13798aa44f7" providerId="LiveId" clId="{71B985E1-8D55-EB40-B282-24A51CE4D02D}" dt="2024-07-14T11:51:01.199" v="642"/>
        <pc:sldMkLst>
          <pc:docMk/>
          <pc:sldMk cId="3628960693" sldId="2241"/>
        </pc:sldMkLst>
        <pc:spChg chg="add mod">
          <ac:chgData name="星达 魏" userId="ca17b13798aa44f7" providerId="LiveId" clId="{71B985E1-8D55-EB40-B282-24A51CE4D02D}" dt="2024-07-11T01:50:23.656" v="4" actId="1076"/>
          <ac:spMkLst>
            <pc:docMk/>
            <pc:sldMk cId="3628960693" sldId="2241"/>
            <ac:spMk id="2" creationId="{FF123032-C379-0BBC-8CFE-42EC8B9138A0}"/>
          </ac:spMkLst>
        </pc:spChg>
        <pc:spChg chg="mod">
          <ac:chgData name="星达 魏" userId="ca17b13798aa44f7" providerId="LiveId" clId="{71B985E1-8D55-EB40-B282-24A51CE4D02D}" dt="2024-07-11T01:51:29.630" v="6" actId="20577"/>
          <ac:spMkLst>
            <pc:docMk/>
            <pc:sldMk cId="3628960693" sldId="2241"/>
            <ac:spMk id="7" creationId="{E2120B98-7095-B94B-B13B-75606426BFB4}"/>
          </ac:spMkLst>
        </pc:spChg>
        <pc:picChg chg="add del mod">
          <ac:chgData name="星达 魏" userId="ca17b13798aa44f7" providerId="LiveId" clId="{71B985E1-8D55-EB40-B282-24A51CE4D02D}" dt="2024-07-14T10:50:42.481" v="406" actId="478"/>
          <ac:picMkLst>
            <pc:docMk/>
            <pc:sldMk cId="3628960693" sldId="2241"/>
            <ac:picMk id="2" creationId="{758BEEC8-88FE-64C5-0670-1DADABBEFFB4}"/>
          </ac:picMkLst>
        </pc:picChg>
        <pc:picChg chg="add del mod">
          <ac:chgData name="星达 魏" userId="ca17b13798aa44f7" providerId="LiveId" clId="{71B985E1-8D55-EB40-B282-24A51CE4D02D}" dt="2024-07-14T10:58:59.053" v="525" actId="478"/>
          <ac:picMkLst>
            <pc:docMk/>
            <pc:sldMk cId="3628960693" sldId="2241"/>
            <ac:picMk id="3" creationId="{339BD4B5-C9E1-3426-BAD4-78009840ACE6}"/>
          </ac:picMkLst>
        </pc:picChg>
        <pc:picChg chg="add del mod">
          <ac:chgData name="星达 魏" userId="ca17b13798aa44f7" providerId="LiveId" clId="{71B985E1-8D55-EB40-B282-24A51CE4D02D}" dt="2024-07-14T11:31:23.036" v="544" actId="478"/>
          <ac:picMkLst>
            <pc:docMk/>
            <pc:sldMk cId="3628960693" sldId="2241"/>
            <ac:picMk id="4" creationId="{42420A28-B7AB-7098-1939-AB791E5B9C70}"/>
          </ac:picMkLst>
        </pc:picChg>
        <pc:picChg chg="add mod">
          <ac:chgData name="星达 魏" userId="ca17b13798aa44f7" providerId="LiveId" clId="{71B985E1-8D55-EB40-B282-24A51CE4D02D}" dt="2024-07-14T11:33:36.303" v="548" actId="1076"/>
          <ac:picMkLst>
            <pc:docMk/>
            <pc:sldMk cId="3628960693" sldId="2241"/>
            <ac:picMk id="6" creationId="{D404107E-0DD7-8740-681E-3A48636F0845}"/>
          </ac:picMkLst>
        </pc:picChg>
        <pc:picChg chg="add del mod">
          <ac:chgData name="星达 魏" userId="ca17b13798aa44f7" providerId="LiveId" clId="{71B985E1-8D55-EB40-B282-24A51CE4D02D}" dt="2024-07-12T04:18:15.931" v="336"/>
          <ac:picMkLst>
            <pc:docMk/>
            <pc:sldMk cId="3628960693" sldId="2241"/>
            <ac:picMk id="12" creationId="{EF032F3E-F13F-371D-BA47-BB8C66AEF140}"/>
          </ac:picMkLst>
        </pc:picChg>
        <pc:picChg chg="add del mod">
          <ac:chgData name="星达 魏" userId="ca17b13798aa44f7" providerId="LiveId" clId="{71B985E1-8D55-EB40-B282-24A51CE4D02D}" dt="2024-07-12T04:19:44.233" v="343" actId="478"/>
          <ac:picMkLst>
            <pc:docMk/>
            <pc:sldMk cId="3628960693" sldId="2241"/>
            <ac:picMk id="17" creationId="{14B3E92D-0614-D279-7EBF-555CBCE3D800}"/>
          </ac:picMkLst>
        </pc:picChg>
      </pc:sldChg>
      <pc:sldChg chg="addSp delSp modSp mod modTransition delAnim modAnim">
        <pc:chgData name="星达 魏" userId="ca17b13798aa44f7" providerId="LiveId" clId="{71B985E1-8D55-EB40-B282-24A51CE4D02D}" dt="2024-07-14T11:50:54.097" v="641"/>
        <pc:sldMkLst>
          <pc:docMk/>
          <pc:sldMk cId="1789730043" sldId="2243"/>
        </pc:sldMkLst>
        <pc:picChg chg="add del mod">
          <ac:chgData name="星达 魏" userId="ca17b13798aa44f7" providerId="LiveId" clId="{71B985E1-8D55-EB40-B282-24A51CE4D02D}" dt="2024-07-14T11:34:59.952" v="577" actId="478"/>
          <ac:picMkLst>
            <pc:docMk/>
            <pc:sldMk cId="1789730043" sldId="2243"/>
            <ac:picMk id="7" creationId="{31868A0C-E63C-AD01-D548-2032DD9E4333}"/>
          </ac:picMkLst>
        </pc:picChg>
        <pc:picChg chg="add mod">
          <ac:chgData name="星达 魏" userId="ca17b13798aa44f7" providerId="LiveId" clId="{71B985E1-8D55-EB40-B282-24A51CE4D02D}" dt="2024-07-14T11:35:02.667" v="579" actId="1076"/>
          <ac:picMkLst>
            <pc:docMk/>
            <pc:sldMk cId="1789730043" sldId="2243"/>
            <ac:picMk id="8" creationId="{71AF37C7-1AE7-1F4F-72B4-EE37153D5E64}"/>
          </ac:picMkLst>
        </pc:picChg>
      </pc:sldChg>
      <pc:sldChg chg="add mod modTransition modShow">
        <pc:chgData name="星达 魏" userId="ca17b13798aa44f7" providerId="LiveId" clId="{71B985E1-8D55-EB40-B282-24A51CE4D02D}" dt="2024-07-14T11:50:54.097" v="641"/>
        <pc:sldMkLst>
          <pc:docMk/>
          <pc:sldMk cId="484667405" sldId="2244"/>
        </pc:sldMkLst>
      </pc:sldChg>
      <pc:sldChg chg="modSp add del mod modAnim">
        <pc:chgData name="星达 魏" userId="ca17b13798aa44f7" providerId="LiveId" clId="{71B985E1-8D55-EB40-B282-24A51CE4D02D}" dt="2024-07-12T02:55:36.951" v="327" actId="2696"/>
        <pc:sldMkLst>
          <pc:docMk/>
          <pc:sldMk cId="4199681509" sldId="2244"/>
        </pc:sldMkLst>
        <pc:spChg chg="mod">
          <ac:chgData name="星达 魏" userId="ca17b13798aa44f7" providerId="LiveId" clId="{71B985E1-8D55-EB40-B282-24A51CE4D02D}" dt="2024-07-12T02:36:02.302" v="137" actId="1076"/>
          <ac:spMkLst>
            <pc:docMk/>
            <pc:sldMk cId="4199681509" sldId="2244"/>
            <ac:spMk id="6" creationId="{644835DC-7C26-BB46-A46B-372E2EBA6D0E}"/>
          </ac:spMkLst>
        </pc:spChg>
        <pc:spChg chg="mod">
          <ac:chgData name="星达 魏" userId="ca17b13798aa44f7" providerId="LiveId" clId="{71B985E1-8D55-EB40-B282-24A51CE4D02D}" dt="2024-07-12T02:36:22.619" v="161" actId="1076"/>
          <ac:spMkLst>
            <pc:docMk/>
            <pc:sldMk cId="4199681509" sldId="2244"/>
            <ac:spMk id="8" creationId="{D1366F0F-F054-074C-A066-1BC3CBA7D47F}"/>
          </ac:spMkLst>
        </pc:spChg>
        <pc:spChg chg="mod">
          <ac:chgData name="星达 魏" userId="ca17b13798aa44f7" providerId="LiveId" clId="{71B985E1-8D55-EB40-B282-24A51CE4D02D}" dt="2024-07-12T02:36:09.202" v="149" actId="20577"/>
          <ac:spMkLst>
            <pc:docMk/>
            <pc:sldMk cId="4199681509" sldId="2244"/>
            <ac:spMk id="10" creationId="{5FC45119-3860-C147-A258-B84233256C79}"/>
          </ac:spMkLst>
        </pc:spChg>
        <pc:cxnChg chg="mod">
          <ac:chgData name="星达 魏" userId="ca17b13798aa44f7" providerId="LiveId" clId="{71B985E1-8D55-EB40-B282-24A51CE4D02D}" dt="2024-07-12T02:36:05.374" v="139" actId="1035"/>
          <ac:cxnSpMkLst>
            <pc:docMk/>
            <pc:sldMk cId="4199681509" sldId="2244"/>
            <ac:cxnSpMk id="7" creationId="{F3B275AF-E77C-9E46-8EC2-4F0DFEE64197}"/>
          </ac:cxnSpMkLst>
        </pc:cxnChg>
        <pc:cxnChg chg="mod">
          <ac:chgData name="星达 魏" userId="ca17b13798aa44f7" providerId="LiveId" clId="{71B985E1-8D55-EB40-B282-24A51CE4D02D}" dt="2024-07-12T02:36:25.333" v="162" actId="14100"/>
          <ac:cxnSpMkLst>
            <pc:docMk/>
            <pc:sldMk cId="4199681509" sldId="2244"/>
            <ac:cxnSpMk id="9" creationId="{14ED1C4E-66F6-5C4B-A6B2-F4C3FAC10F86}"/>
          </ac:cxnSpMkLst>
        </pc:cxnChg>
        <pc:cxnChg chg="mod">
          <ac:chgData name="星达 魏" userId="ca17b13798aa44f7" providerId="LiveId" clId="{71B985E1-8D55-EB40-B282-24A51CE4D02D}" dt="2024-07-12T02:36:13.603" v="150" actId="14100"/>
          <ac:cxnSpMkLst>
            <pc:docMk/>
            <pc:sldMk cId="4199681509" sldId="2244"/>
            <ac:cxnSpMk id="11" creationId="{2F705808-6731-0449-BE2D-8FF781F11832}"/>
          </ac:cxnSpMkLst>
        </pc:cxnChg>
      </pc:sldChg>
      <pc:sldChg chg="addSp delSp modSp add del mod modTransition delAnim modAnim">
        <pc:chgData name="星达 魏" userId="ca17b13798aa44f7" providerId="LiveId" clId="{71B985E1-8D55-EB40-B282-24A51CE4D02D}" dt="2024-07-14T11:50:54.097" v="641"/>
        <pc:sldMkLst>
          <pc:docMk/>
          <pc:sldMk cId="642436254" sldId="2246"/>
        </pc:sldMkLst>
        <pc:picChg chg="add del mod">
          <ac:chgData name="星达 魏" userId="ca17b13798aa44f7" providerId="LiveId" clId="{71B985E1-8D55-EB40-B282-24A51CE4D02D}" dt="2024-07-14T11:35:24.242" v="587" actId="478"/>
          <ac:picMkLst>
            <pc:docMk/>
            <pc:sldMk cId="642436254" sldId="2246"/>
            <ac:picMk id="3" creationId="{B1DB62AF-8627-CC2F-AA26-6CE87AF6AE65}"/>
          </ac:picMkLst>
        </pc:picChg>
        <pc:picChg chg="add mod">
          <ac:chgData name="星达 魏" userId="ca17b13798aa44f7" providerId="LiveId" clId="{71B985E1-8D55-EB40-B282-24A51CE4D02D}" dt="2024-07-14T11:35:26.752" v="589" actId="1076"/>
          <ac:picMkLst>
            <pc:docMk/>
            <pc:sldMk cId="642436254" sldId="2246"/>
            <ac:picMk id="6" creationId="{4629C246-6108-3E38-DDAE-6A139FD6F7CA}"/>
          </ac:picMkLst>
        </pc:picChg>
      </pc:sldChg>
      <pc:sldChg chg="addSp delSp modSp mod modTransition delAnim modAnim">
        <pc:chgData name="星达 魏" userId="ca17b13798aa44f7" providerId="LiveId" clId="{71B985E1-8D55-EB40-B282-24A51CE4D02D}" dt="2024-07-14T11:50:54.097" v="641"/>
        <pc:sldMkLst>
          <pc:docMk/>
          <pc:sldMk cId="3838275067" sldId="2247"/>
        </pc:sldMkLst>
        <pc:picChg chg="add del mod">
          <ac:chgData name="星达 魏" userId="ca17b13798aa44f7" providerId="LiveId" clId="{71B985E1-8D55-EB40-B282-24A51CE4D02D}" dt="2024-07-14T11:36:11.977" v="611" actId="478"/>
          <ac:picMkLst>
            <pc:docMk/>
            <pc:sldMk cId="3838275067" sldId="2247"/>
            <ac:picMk id="4" creationId="{96FFE558-695B-E958-3160-20B56FF94DA4}"/>
          </ac:picMkLst>
        </pc:picChg>
        <pc:picChg chg="add mod">
          <ac:chgData name="星达 魏" userId="ca17b13798aa44f7" providerId="LiveId" clId="{71B985E1-8D55-EB40-B282-24A51CE4D02D}" dt="2024-07-14T11:36:16.604" v="613" actId="1076"/>
          <ac:picMkLst>
            <pc:docMk/>
            <pc:sldMk cId="3838275067" sldId="2247"/>
            <ac:picMk id="5" creationId="{6D505DD3-F2CB-DDBA-C048-0FBC0AD3EEFF}"/>
          </ac:picMkLst>
        </pc:picChg>
      </pc:sldChg>
      <pc:sldChg chg="addSp delSp modSp mod modTransition delAnim modAnim">
        <pc:chgData name="星达 魏" userId="ca17b13798aa44f7" providerId="LiveId" clId="{71B985E1-8D55-EB40-B282-24A51CE4D02D}" dt="2024-07-14T11:50:54.097" v="641"/>
        <pc:sldMkLst>
          <pc:docMk/>
          <pc:sldMk cId="1068099306" sldId="2248"/>
        </pc:sldMkLst>
        <pc:picChg chg="add del mod">
          <ac:chgData name="星达 魏" userId="ca17b13798aa44f7" providerId="LiveId" clId="{71B985E1-8D55-EB40-B282-24A51CE4D02D}" dt="2024-07-14T11:36:29.663" v="619" actId="478"/>
          <ac:picMkLst>
            <pc:docMk/>
            <pc:sldMk cId="1068099306" sldId="2248"/>
            <ac:picMk id="5" creationId="{2F590FD0-0E3F-DEA6-2345-3960FFDD4D78}"/>
          </ac:picMkLst>
        </pc:picChg>
        <pc:picChg chg="add mod">
          <ac:chgData name="星达 魏" userId="ca17b13798aa44f7" providerId="LiveId" clId="{71B985E1-8D55-EB40-B282-24A51CE4D02D}" dt="2024-07-14T11:36:32.157" v="621" actId="1076"/>
          <ac:picMkLst>
            <pc:docMk/>
            <pc:sldMk cId="1068099306" sldId="2248"/>
            <ac:picMk id="6" creationId="{C43AC2D1-0CA5-F429-237F-7E25E907A436}"/>
          </ac:picMkLst>
        </pc:picChg>
      </pc:sldChg>
      <pc:sldChg chg="addSp delSp modSp mod modTransition delAnim modAnim">
        <pc:chgData name="星达 魏" userId="ca17b13798aa44f7" providerId="LiveId" clId="{71B985E1-8D55-EB40-B282-24A51CE4D02D}" dt="2024-07-14T11:50:54.097" v="641"/>
        <pc:sldMkLst>
          <pc:docMk/>
          <pc:sldMk cId="2949442989" sldId="2249"/>
        </pc:sldMkLst>
        <pc:picChg chg="add del mod">
          <ac:chgData name="星达 魏" userId="ca17b13798aa44f7" providerId="LiveId" clId="{71B985E1-8D55-EB40-B282-24A51CE4D02D}" dt="2024-07-14T11:36:39.243" v="623" actId="478"/>
          <ac:picMkLst>
            <pc:docMk/>
            <pc:sldMk cId="2949442989" sldId="2249"/>
            <ac:picMk id="16" creationId="{40F15320-C669-F5F0-7BE7-E55912B61ADC}"/>
          </ac:picMkLst>
        </pc:picChg>
        <pc:picChg chg="add mod">
          <ac:chgData name="星达 魏" userId="ca17b13798aa44f7" providerId="LiveId" clId="{71B985E1-8D55-EB40-B282-24A51CE4D02D}" dt="2024-07-14T11:36:43.484" v="625" actId="1076"/>
          <ac:picMkLst>
            <pc:docMk/>
            <pc:sldMk cId="2949442989" sldId="2249"/>
            <ac:picMk id="23" creationId="{092681D4-1A5A-D4FB-0023-91FA8BAE72F3}"/>
          </ac:picMkLst>
        </pc:picChg>
      </pc:sldChg>
      <pc:sldChg chg="addSp delSp modSp mod modTransition delAnim modAnim">
        <pc:chgData name="星达 魏" userId="ca17b13798aa44f7" providerId="LiveId" clId="{71B985E1-8D55-EB40-B282-24A51CE4D02D}" dt="2024-07-14T11:50:54.097" v="641"/>
        <pc:sldMkLst>
          <pc:docMk/>
          <pc:sldMk cId="808377419" sldId="2250"/>
        </pc:sldMkLst>
        <pc:spChg chg="mod">
          <ac:chgData name="星达 魏" userId="ca17b13798aa44f7" providerId="LiveId" clId="{71B985E1-8D55-EB40-B282-24A51CE4D02D}" dt="2024-07-12T09:02:24.795" v="405" actId="20577"/>
          <ac:spMkLst>
            <pc:docMk/>
            <pc:sldMk cId="808377419" sldId="2250"/>
            <ac:spMk id="3" creationId="{F4E2745C-9FCF-2149-A494-F58B7E5854C7}"/>
          </ac:spMkLst>
        </pc:spChg>
        <pc:picChg chg="add del mod">
          <ac:chgData name="星达 魏" userId="ca17b13798aa44f7" providerId="LiveId" clId="{71B985E1-8D55-EB40-B282-24A51CE4D02D}" dt="2024-07-14T11:37:01.247" v="632" actId="478"/>
          <ac:picMkLst>
            <pc:docMk/>
            <pc:sldMk cId="808377419" sldId="2250"/>
            <ac:picMk id="5" creationId="{3FA7576C-57E9-6E11-2341-BFB9E02AF40D}"/>
          </ac:picMkLst>
        </pc:picChg>
        <pc:picChg chg="add mod">
          <ac:chgData name="星达 魏" userId="ca17b13798aa44f7" providerId="LiveId" clId="{71B985E1-8D55-EB40-B282-24A51CE4D02D}" dt="2024-07-14T11:37:03.983" v="634" actId="1076"/>
          <ac:picMkLst>
            <pc:docMk/>
            <pc:sldMk cId="808377419" sldId="2250"/>
            <ac:picMk id="6" creationId="{4CAEF339-2C1D-CE6B-6200-567A3644C8E4}"/>
          </ac:picMkLst>
        </pc:picChg>
      </pc:sldChg>
      <pc:sldChg chg="mod modTransition modShow">
        <pc:chgData name="星达 魏" userId="ca17b13798aa44f7" providerId="LiveId" clId="{71B985E1-8D55-EB40-B282-24A51CE4D02D}" dt="2024-07-14T11:50:54.097" v="641"/>
        <pc:sldMkLst>
          <pc:docMk/>
          <pc:sldMk cId="4019487701" sldId="2251"/>
        </pc:sldMkLst>
      </pc:sldChg>
      <pc:sldChg chg="mod modTransition modShow">
        <pc:chgData name="星达 魏" userId="ca17b13798aa44f7" providerId="LiveId" clId="{71B985E1-8D55-EB40-B282-24A51CE4D02D}" dt="2024-07-14T11:50:54.097" v="641"/>
        <pc:sldMkLst>
          <pc:docMk/>
          <pc:sldMk cId="3250887309" sldId="2252"/>
        </pc:sldMkLst>
      </pc:sldChg>
      <pc:sldChg chg="mod modTransition modShow">
        <pc:chgData name="星达 魏" userId="ca17b13798aa44f7" providerId="LiveId" clId="{71B985E1-8D55-EB40-B282-24A51CE4D02D}" dt="2024-07-14T11:50:54.097" v="641"/>
        <pc:sldMkLst>
          <pc:docMk/>
          <pc:sldMk cId="1301046869" sldId="2253"/>
        </pc:sldMkLst>
      </pc:sldChg>
      <pc:sldChg chg="mod modTransition modShow">
        <pc:chgData name="星达 魏" userId="ca17b13798aa44f7" providerId="LiveId" clId="{71B985E1-8D55-EB40-B282-24A51CE4D02D}" dt="2024-07-14T11:50:54.097" v="641"/>
        <pc:sldMkLst>
          <pc:docMk/>
          <pc:sldMk cId="2177993184" sldId="2254"/>
        </pc:sldMkLst>
      </pc:sldChg>
      <pc:sldChg chg="mod modTransition modShow">
        <pc:chgData name="星达 魏" userId="ca17b13798aa44f7" providerId="LiveId" clId="{71B985E1-8D55-EB40-B282-24A51CE4D02D}" dt="2024-07-14T11:50:54.097" v="641"/>
        <pc:sldMkLst>
          <pc:docMk/>
          <pc:sldMk cId="1870195572" sldId="2255"/>
        </pc:sldMkLst>
      </pc:sldChg>
      <pc:sldChg chg="addSp delSp modSp mod modTransition delAnim modAnim">
        <pc:chgData name="星达 魏" userId="ca17b13798aa44f7" providerId="LiveId" clId="{71B985E1-8D55-EB40-B282-24A51CE4D02D}" dt="2024-07-14T11:50:54.097" v="641"/>
        <pc:sldMkLst>
          <pc:docMk/>
          <pc:sldMk cId="3133955984" sldId="2257"/>
        </pc:sldMkLst>
        <pc:spChg chg="mod">
          <ac:chgData name="星达 魏" userId="ca17b13798aa44f7" providerId="LiveId" clId="{71B985E1-8D55-EB40-B282-24A51CE4D02D}" dt="2024-07-12T02:38:32.788" v="273" actId="27636"/>
          <ac:spMkLst>
            <pc:docMk/>
            <pc:sldMk cId="3133955984" sldId="2257"/>
            <ac:spMk id="3" creationId="{736D7F5F-8B69-294C-8736-B7301EC7C9DE}"/>
          </ac:spMkLst>
        </pc:spChg>
        <pc:picChg chg="add del mod">
          <ac:chgData name="星达 魏" userId="ca17b13798aa44f7" providerId="LiveId" clId="{71B985E1-8D55-EB40-B282-24A51CE4D02D}" dt="2024-07-14T11:31:24.673" v="545" actId="478"/>
          <ac:picMkLst>
            <pc:docMk/>
            <pc:sldMk cId="3133955984" sldId="2257"/>
            <ac:picMk id="5" creationId="{ED894BA0-2B7B-45FC-AB8B-F755955071E7}"/>
          </ac:picMkLst>
        </pc:picChg>
        <pc:picChg chg="add mod">
          <ac:chgData name="星达 魏" userId="ca17b13798aa44f7" providerId="LiveId" clId="{71B985E1-8D55-EB40-B282-24A51CE4D02D}" dt="2024-07-14T11:34:01.054" v="554" actId="1076"/>
          <ac:picMkLst>
            <pc:docMk/>
            <pc:sldMk cId="3133955984" sldId="2257"/>
            <ac:picMk id="7" creationId="{B41542E7-589F-8A2E-A6A0-704012E98FD2}"/>
          </ac:picMkLst>
        </pc:picChg>
      </pc:sldChg>
      <pc:sldChg chg="modSp mod modTransition modShow">
        <pc:chgData name="星达 魏" userId="ca17b13798aa44f7" providerId="LiveId" clId="{71B985E1-8D55-EB40-B282-24A51CE4D02D}" dt="2024-07-14T11:50:54.097" v="641"/>
        <pc:sldMkLst>
          <pc:docMk/>
          <pc:sldMk cId="2716132201" sldId="2260"/>
        </pc:sldMkLst>
        <pc:spChg chg="mod">
          <ac:chgData name="星达 魏" userId="ca17b13798aa44f7" providerId="LiveId" clId="{71B985E1-8D55-EB40-B282-24A51CE4D02D}" dt="2024-07-12T08:33:10.256" v="365" actId="20577"/>
          <ac:spMkLst>
            <pc:docMk/>
            <pc:sldMk cId="2716132201" sldId="2260"/>
            <ac:spMk id="2" creationId="{C8D0B170-83B3-3F4A-8275-63F6226B81F2}"/>
          </ac:spMkLst>
        </pc:spChg>
      </pc:sldChg>
      <pc:sldChg chg="mod modTransition modShow">
        <pc:chgData name="星达 魏" userId="ca17b13798aa44f7" providerId="LiveId" clId="{71B985E1-8D55-EB40-B282-24A51CE4D02D}" dt="2024-07-14T11:50:54.097" v="641"/>
        <pc:sldMkLst>
          <pc:docMk/>
          <pc:sldMk cId="3839246533" sldId="2261"/>
        </pc:sldMkLst>
      </pc:sldChg>
      <pc:sldChg chg="addSp delSp modSp add del mod modTransition delAnim modAnim">
        <pc:chgData name="星达 魏" userId="ca17b13798aa44f7" providerId="LiveId" clId="{71B985E1-8D55-EB40-B282-24A51CE4D02D}" dt="2024-07-14T11:50:54.097" v="641"/>
        <pc:sldMkLst>
          <pc:docMk/>
          <pc:sldMk cId="336361372" sldId="2262"/>
        </pc:sldMkLst>
        <pc:picChg chg="add del mod">
          <ac:chgData name="星达 魏" userId="ca17b13798aa44f7" providerId="LiveId" clId="{71B985E1-8D55-EB40-B282-24A51CE4D02D}" dt="2024-07-14T11:35:39.277" v="596" actId="478"/>
          <ac:picMkLst>
            <pc:docMk/>
            <pc:sldMk cId="336361372" sldId="2262"/>
            <ac:picMk id="5" creationId="{5207B0B6-61E9-239C-8E21-74A4D323F2A7}"/>
          </ac:picMkLst>
        </pc:picChg>
        <pc:picChg chg="add mod">
          <ac:chgData name="星达 魏" userId="ca17b13798aa44f7" providerId="LiveId" clId="{71B985E1-8D55-EB40-B282-24A51CE4D02D}" dt="2024-07-14T11:35:42.320" v="598" actId="1076"/>
          <ac:picMkLst>
            <pc:docMk/>
            <pc:sldMk cId="336361372" sldId="2262"/>
            <ac:picMk id="6" creationId="{DD960D49-CA73-A67A-5758-57DEE96E947A}"/>
          </ac:picMkLst>
        </pc:picChg>
      </pc:sldChg>
      <pc:sldChg chg="addSp delSp modSp mod modTransition delAnim modAnim">
        <pc:chgData name="星达 魏" userId="ca17b13798aa44f7" providerId="LiveId" clId="{71B985E1-8D55-EB40-B282-24A51CE4D02D}" dt="2024-07-14T11:50:54.097" v="641"/>
        <pc:sldMkLst>
          <pc:docMk/>
          <pc:sldMk cId="3004403059" sldId="2265"/>
        </pc:sldMkLst>
        <pc:picChg chg="add del mod">
          <ac:chgData name="星达 魏" userId="ca17b13798aa44f7" providerId="LiveId" clId="{71B985E1-8D55-EB40-B282-24A51CE4D02D}" dt="2024-07-14T11:35:50.335" v="601" actId="478"/>
          <ac:picMkLst>
            <pc:docMk/>
            <pc:sldMk cId="3004403059" sldId="2265"/>
            <ac:picMk id="5" creationId="{DDB9523B-8721-D0BC-C080-92B0492BBAE4}"/>
          </ac:picMkLst>
        </pc:picChg>
        <pc:picChg chg="add mod">
          <ac:chgData name="星达 魏" userId="ca17b13798aa44f7" providerId="LiveId" clId="{71B985E1-8D55-EB40-B282-24A51CE4D02D}" dt="2024-07-14T11:36:02.070" v="606" actId="1076"/>
          <ac:picMkLst>
            <pc:docMk/>
            <pc:sldMk cId="3004403059" sldId="2265"/>
            <ac:picMk id="6" creationId="{66F21CAA-01BD-076B-02A4-B4921DD77635}"/>
          </ac:picMkLst>
        </pc:picChg>
      </pc:sldChg>
      <pc:sldChg chg="mod modTransition modShow">
        <pc:chgData name="星达 魏" userId="ca17b13798aa44f7" providerId="LiveId" clId="{71B985E1-8D55-EB40-B282-24A51CE4D02D}" dt="2024-07-14T11:50:54.097" v="641"/>
        <pc:sldMkLst>
          <pc:docMk/>
          <pc:sldMk cId="1424638512" sldId="2268"/>
        </pc:sldMkLst>
      </pc:sldChg>
      <pc:sldChg chg="mod modTransition modShow">
        <pc:chgData name="星达 魏" userId="ca17b13798aa44f7" providerId="LiveId" clId="{71B985E1-8D55-EB40-B282-24A51CE4D02D}" dt="2024-07-14T11:50:54.097" v="641"/>
        <pc:sldMkLst>
          <pc:docMk/>
          <pc:sldMk cId="102394834" sldId="2269"/>
        </pc:sldMkLst>
      </pc:sldChg>
      <pc:sldChg chg="mod modTransition modShow">
        <pc:chgData name="星达 魏" userId="ca17b13798aa44f7" providerId="LiveId" clId="{71B985E1-8D55-EB40-B282-24A51CE4D02D}" dt="2024-07-14T11:50:54.097" v="641"/>
        <pc:sldMkLst>
          <pc:docMk/>
          <pc:sldMk cId="3508266502" sldId="2270"/>
        </pc:sldMkLst>
      </pc:sldChg>
      <pc:sldChg chg="mod modTransition modShow">
        <pc:chgData name="星达 魏" userId="ca17b13798aa44f7" providerId="LiveId" clId="{71B985E1-8D55-EB40-B282-24A51CE4D02D}" dt="2024-07-14T11:50:54.097" v="641"/>
        <pc:sldMkLst>
          <pc:docMk/>
          <pc:sldMk cId="4094691068" sldId="2271"/>
        </pc:sldMkLst>
      </pc:sldChg>
      <pc:sldChg chg="mod modTransition modShow">
        <pc:chgData name="星达 魏" userId="ca17b13798aa44f7" providerId="LiveId" clId="{71B985E1-8D55-EB40-B282-24A51CE4D02D}" dt="2024-07-14T11:50:54.097" v="641"/>
        <pc:sldMkLst>
          <pc:docMk/>
          <pc:sldMk cId="851386880" sldId="2273"/>
        </pc:sldMkLst>
      </pc:sldChg>
      <pc:sldChg chg="mod modTransition modShow">
        <pc:chgData name="星达 魏" userId="ca17b13798aa44f7" providerId="LiveId" clId="{71B985E1-8D55-EB40-B282-24A51CE4D02D}" dt="2024-07-14T11:50:54.097" v="641"/>
        <pc:sldMkLst>
          <pc:docMk/>
          <pc:sldMk cId="1488619600" sldId="2274"/>
        </pc:sldMkLst>
      </pc:sldChg>
      <pc:sldChg chg="mod modTransition modShow">
        <pc:chgData name="星达 魏" userId="ca17b13798aa44f7" providerId="LiveId" clId="{71B985E1-8D55-EB40-B282-24A51CE4D02D}" dt="2024-07-14T11:50:54.097" v="641"/>
        <pc:sldMkLst>
          <pc:docMk/>
          <pc:sldMk cId="4028908391" sldId="2277"/>
        </pc:sldMkLst>
      </pc:sldChg>
      <pc:sldChg chg="mod modTransition modShow">
        <pc:chgData name="星达 魏" userId="ca17b13798aa44f7" providerId="LiveId" clId="{71B985E1-8D55-EB40-B282-24A51CE4D02D}" dt="2024-07-14T11:50:54.097" v="641"/>
        <pc:sldMkLst>
          <pc:docMk/>
          <pc:sldMk cId="273470681" sldId="2278"/>
        </pc:sldMkLst>
      </pc:sldChg>
      <pc:sldChg chg="mod modTransition modShow">
        <pc:chgData name="星达 魏" userId="ca17b13798aa44f7" providerId="LiveId" clId="{71B985E1-8D55-EB40-B282-24A51CE4D02D}" dt="2024-07-14T11:50:54.097" v="641"/>
        <pc:sldMkLst>
          <pc:docMk/>
          <pc:sldMk cId="278473709" sldId="2279"/>
        </pc:sldMkLst>
      </pc:sldChg>
      <pc:sldChg chg="mod modTransition modShow">
        <pc:chgData name="星达 魏" userId="ca17b13798aa44f7" providerId="LiveId" clId="{71B985E1-8D55-EB40-B282-24A51CE4D02D}" dt="2024-07-14T11:50:54.097" v="641"/>
        <pc:sldMkLst>
          <pc:docMk/>
          <pc:sldMk cId="3701468409" sldId="2280"/>
        </pc:sldMkLst>
      </pc:sldChg>
      <pc:sldChg chg="mod modTransition modShow">
        <pc:chgData name="星达 魏" userId="ca17b13798aa44f7" providerId="LiveId" clId="{71B985E1-8D55-EB40-B282-24A51CE4D02D}" dt="2024-07-14T11:50:54.097" v="641"/>
        <pc:sldMkLst>
          <pc:docMk/>
          <pc:sldMk cId="1981846496" sldId="2281"/>
        </pc:sldMkLst>
      </pc:sldChg>
      <pc:sldChg chg="mod modTransition modShow">
        <pc:chgData name="星达 魏" userId="ca17b13798aa44f7" providerId="LiveId" clId="{71B985E1-8D55-EB40-B282-24A51CE4D02D}" dt="2024-07-14T11:50:54.097" v="641"/>
        <pc:sldMkLst>
          <pc:docMk/>
          <pc:sldMk cId="2313540452" sldId="2282"/>
        </pc:sldMkLst>
      </pc:sldChg>
      <pc:sldChg chg="mod modTransition modShow">
        <pc:chgData name="星达 魏" userId="ca17b13798aa44f7" providerId="LiveId" clId="{71B985E1-8D55-EB40-B282-24A51CE4D02D}" dt="2024-07-14T11:50:54.097" v="641"/>
        <pc:sldMkLst>
          <pc:docMk/>
          <pc:sldMk cId="3200733094" sldId="2283"/>
        </pc:sldMkLst>
      </pc:sldChg>
      <pc:sldChg chg="mod modTransition modShow">
        <pc:chgData name="星达 魏" userId="ca17b13798aa44f7" providerId="LiveId" clId="{71B985E1-8D55-EB40-B282-24A51CE4D02D}" dt="2024-07-14T11:50:54.097" v="641"/>
        <pc:sldMkLst>
          <pc:docMk/>
          <pc:sldMk cId="301805721" sldId="2284"/>
        </pc:sldMkLst>
      </pc:sldChg>
      <pc:sldChg chg="mod modTransition modShow">
        <pc:chgData name="星达 魏" userId="ca17b13798aa44f7" providerId="LiveId" clId="{71B985E1-8D55-EB40-B282-24A51CE4D02D}" dt="2024-07-14T11:50:54.097" v="641"/>
        <pc:sldMkLst>
          <pc:docMk/>
          <pc:sldMk cId="3422876315" sldId="2285"/>
        </pc:sldMkLst>
      </pc:sldChg>
      <pc:sldChg chg="mod modTransition modShow">
        <pc:chgData name="星达 魏" userId="ca17b13798aa44f7" providerId="LiveId" clId="{71B985E1-8D55-EB40-B282-24A51CE4D02D}" dt="2024-07-14T11:50:54.097" v="641"/>
        <pc:sldMkLst>
          <pc:docMk/>
          <pc:sldMk cId="1256061767" sldId="2286"/>
        </pc:sldMkLst>
      </pc:sldChg>
      <pc:sldChg chg="mod modTransition modShow">
        <pc:chgData name="星达 魏" userId="ca17b13798aa44f7" providerId="LiveId" clId="{71B985E1-8D55-EB40-B282-24A51CE4D02D}" dt="2024-07-14T11:50:54.097" v="641"/>
        <pc:sldMkLst>
          <pc:docMk/>
          <pc:sldMk cId="698950684" sldId="2287"/>
        </pc:sldMkLst>
      </pc:sldChg>
      <pc:sldChg chg="mod modTransition modShow">
        <pc:chgData name="星达 魏" userId="ca17b13798aa44f7" providerId="LiveId" clId="{71B985E1-8D55-EB40-B282-24A51CE4D02D}" dt="2024-07-14T11:50:54.097" v="641"/>
        <pc:sldMkLst>
          <pc:docMk/>
          <pc:sldMk cId="1825156515" sldId="2288"/>
        </pc:sldMkLst>
      </pc:sldChg>
      <pc:sldChg chg="mod modTransition modShow">
        <pc:chgData name="星达 魏" userId="ca17b13798aa44f7" providerId="LiveId" clId="{71B985E1-8D55-EB40-B282-24A51CE4D02D}" dt="2024-07-14T11:50:54.097" v="641"/>
        <pc:sldMkLst>
          <pc:docMk/>
          <pc:sldMk cId="372156215" sldId="2289"/>
        </pc:sldMkLst>
      </pc:sldChg>
      <pc:sldChg chg="mod modTransition modShow">
        <pc:chgData name="星达 魏" userId="ca17b13798aa44f7" providerId="LiveId" clId="{71B985E1-8D55-EB40-B282-24A51CE4D02D}" dt="2024-07-14T11:50:54.097" v="641"/>
        <pc:sldMkLst>
          <pc:docMk/>
          <pc:sldMk cId="1729580546" sldId="2290"/>
        </pc:sldMkLst>
      </pc:sldChg>
      <pc:sldChg chg="mod modTransition modShow">
        <pc:chgData name="星达 魏" userId="ca17b13798aa44f7" providerId="LiveId" clId="{71B985E1-8D55-EB40-B282-24A51CE4D02D}" dt="2024-07-14T11:50:54.097" v="641"/>
        <pc:sldMkLst>
          <pc:docMk/>
          <pc:sldMk cId="1333901664" sldId="2292"/>
        </pc:sldMkLst>
      </pc:sldChg>
      <pc:sldChg chg="mod modTransition modShow">
        <pc:chgData name="星达 魏" userId="ca17b13798aa44f7" providerId="LiveId" clId="{71B985E1-8D55-EB40-B282-24A51CE4D02D}" dt="2024-07-14T11:50:54.097" v="641"/>
        <pc:sldMkLst>
          <pc:docMk/>
          <pc:sldMk cId="3925564757" sldId="2296"/>
        </pc:sldMkLst>
      </pc:sldChg>
      <pc:sldChg chg="mod modTransition modShow">
        <pc:chgData name="星达 魏" userId="ca17b13798aa44f7" providerId="LiveId" clId="{71B985E1-8D55-EB40-B282-24A51CE4D02D}" dt="2024-07-14T11:50:54.097" v="641"/>
        <pc:sldMkLst>
          <pc:docMk/>
          <pc:sldMk cId="1649115638" sldId="2298"/>
        </pc:sldMkLst>
      </pc:sldChg>
      <pc:sldChg chg="mod modTransition modShow">
        <pc:chgData name="星达 魏" userId="ca17b13798aa44f7" providerId="LiveId" clId="{71B985E1-8D55-EB40-B282-24A51CE4D02D}" dt="2024-07-14T11:50:54.097" v="641"/>
        <pc:sldMkLst>
          <pc:docMk/>
          <pc:sldMk cId="3234100252" sldId="2299"/>
        </pc:sldMkLst>
      </pc:sldChg>
      <pc:sldChg chg="mod modTransition modShow">
        <pc:chgData name="星达 魏" userId="ca17b13798aa44f7" providerId="LiveId" clId="{71B985E1-8D55-EB40-B282-24A51CE4D02D}" dt="2024-07-14T11:50:54.097" v="641"/>
        <pc:sldMkLst>
          <pc:docMk/>
          <pc:sldMk cId="1966976948" sldId="2300"/>
        </pc:sldMkLst>
      </pc:sldChg>
      <pc:sldChg chg="mod modTransition modShow">
        <pc:chgData name="星达 魏" userId="ca17b13798aa44f7" providerId="LiveId" clId="{71B985E1-8D55-EB40-B282-24A51CE4D02D}" dt="2024-07-14T11:50:54.097" v="641"/>
        <pc:sldMkLst>
          <pc:docMk/>
          <pc:sldMk cId="1428848486" sldId="2301"/>
        </pc:sldMkLst>
      </pc:sldChg>
      <pc:sldChg chg="mod modTransition modShow">
        <pc:chgData name="星达 魏" userId="ca17b13798aa44f7" providerId="LiveId" clId="{71B985E1-8D55-EB40-B282-24A51CE4D02D}" dt="2024-07-14T11:50:54.097" v="641"/>
        <pc:sldMkLst>
          <pc:docMk/>
          <pc:sldMk cId="3385503576" sldId="2311"/>
        </pc:sldMkLst>
      </pc:sldChg>
      <pc:sldChg chg="mod modTransition modShow">
        <pc:chgData name="星达 魏" userId="ca17b13798aa44f7" providerId="LiveId" clId="{71B985E1-8D55-EB40-B282-24A51CE4D02D}" dt="2024-07-14T11:50:54.097" v="641"/>
        <pc:sldMkLst>
          <pc:docMk/>
          <pc:sldMk cId="4014585093" sldId="2313"/>
        </pc:sldMkLst>
      </pc:sldChg>
      <pc:sldChg chg="mod modTransition modShow">
        <pc:chgData name="星达 魏" userId="ca17b13798aa44f7" providerId="LiveId" clId="{71B985E1-8D55-EB40-B282-24A51CE4D02D}" dt="2024-07-14T11:50:54.097" v="641"/>
        <pc:sldMkLst>
          <pc:docMk/>
          <pc:sldMk cId="3213574864" sldId="2314"/>
        </pc:sldMkLst>
      </pc:sldChg>
      <pc:sldChg chg="mod modTransition modShow">
        <pc:chgData name="星达 魏" userId="ca17b13798aa44f7" providerId="LiveId" clId="{71B985E1-8D55-EB40-B282-24A51CE4D02D}" dt="2024-07-14T11:50:54.097" v="641"/>
        <pc:sldMkLst>
          <pc:docMk/>
          <pc:sldMk cId="166755536" sldId="2315"/>
        </pc:sldMkLst>
      </pc:sldChg>
      <pc:sldChg chg="mod modTransition modShow">
        <pc:chgData name="星达 魏" userId="ca17b13798aa44f7" providerId="LiveId" clId="{71B985E1-8D55-EB40-B282-24A51CE4D02D}" dt="2024-07-14T11:50:54.097" v="641"/>
        <pc:sldMkLst>
          <pc:docMk/>
          <pc:sldMk cId="4109109253" sldId="2316"/>
        </pc:sldMkLst>
      </pc:sldChg>
      <pc:sldChg chg="mod modTransition modShow">
        <pc:chgData name="星达 魏" userId="ca17b13798aa44f7" providerId="LiveId" clId="{71B985E1-8D55-EB40-B282-24A51CE4D02D}" dt="2024-07-14T11:50:54.097" v="641"/>
        <pc:sldMkLst>
          <pc:docMk/>
          <pc:sldMk cId="2100588987" sldId="2317"/>
        </pc:sldMkLst>
      </pc:sldChg>
      <pc:sldChg chg="mod modTransition modShow">
        <pc:chgData name="星达 魏" userId="ca17b13798aa44f7" providerId="LiveId" clId="{71B985E1-8D55-EB40-B282-24A51CE4D02D}" dt="2024-07-14T11:50:54.097" v="641"/>
        <pc:sldMkLst>
          <pc:docMk/>
          <pc:sldMk cId="3265887677" sldId="2319"/>
        </pc:sldMkLst>
      </pc:sldChg>
      <pc:sldChg chg="mod modTransition modShow">
        <pc:chgData name="星达 魏" userId="ca17b13798aa44f7" providerId="LiveId" clId="{71B985E1-8D55-EB40-B282-24A51CE4D02D}" dt="2024-07-14T11:50:54.097" v="641"/>
        <pc:sldMkLst>
          <pc:docMk/>
          <pc:sldMk cId="1517054634" sldId="2320"/>
        </pc:sldMkLst>
      </pc:sldChg>
      <pc:sldChg chg="mod modTransition modShow">
        <pc:chgData name="星达 魏" userId="ca17b13798aa44f7" providerId="LiveId" clId="{71B985E1-8D55-EB40-B282-24A51CE4D02D}" dt="2024-07-14T11:50:54.097" v="641"/>
        <pc:sldMkLst>
          <pc:docMk/>
          <pc:sldMk cId="3787791726" sldId="2321"/>
        </pc:sldMkLst>
      </pc:sldChg>
      <pc:sldChg chg="mod modTransition modShow">
        <pc:chgData name="星达 魏" userId="ca17b13798aa44f7" providerId="LiveId" clId="{71B985E1-8D55-EB40-B282-24A51CE4D02D}" dt="2024-07-14T11:50:54.097" v="641"/>
        <pc:sldMkLst>
          <pc:docMk/>
          <pc:sldMk cId="1025133104" sldId="2322"/>
        </pc:sldMkLst>
      </pc:sldChg>
      <pc:sldChg chg="addSp delSp modSp add del mod ord modTransition delAnim modAnim">
        <pc:chgData name="星达 魏" userId="ca17b13798aa44f7" providerId="LiveId" clId="{71B985E1-8D55-EB40-B282-24A51CE4D02D}" dt="2024-07-14T11:50:54.097" v="641"/>
        <pc:sldMkLst>
          <pc:docMk/>
          <pc:sldMk cId="2088534792" sldId="2323"/>
        </pc:sldMkLst>
        <pc:picChg chg="add del mod">
          <ac:chgData name="星达 魏" userId="ca17b13798aa44f7" providerId="LiveId" clId="{71B985E1-8D55-EB40-B282-24A51CE4D02D}" dt="2024-07-14T11:34:38.059" v="570" actId="478"/>
          <ac:picMkLst>
            <pc:docMk/>
            <pc:sldMk cId="2088534792" sldId="2323"/>
            <ac:picMk id="3" creationId="{31C00862-C74A-1B1F-B815-6E1BD36DE1EE}"/>
          </ac:picMkLst>
        </pc:picChg>
        <pc:picChg chg="add mod">
          <ac:chgData name="星达 魏" userId="ca17b13798aa44f7" providerId="LiveId" clId="{71B985E1-8D55-EB40-B282-24A51CE4D02D}" dt="2024-07-14T11:34:42.170" v="572" actId="1076"/>
          <ac:picMkLst>
            <pc:docMk/>
            <pc:sldMk cId="2088534792" sldId="2323"/>
            <ac:picMk id="4" creationId="{1AC2922A-31FF-1914-A1E7-E3DF395DC84B}"/>
          </ac:picMkLst>
        </pc:picChg>
      </pc:sldChg>
      <pc:sldChg chg="mod modTransition modShow">
        <pc:chgData name="星达 魏" userId="ca17b13798aa44f7" providerId="LiveId" clId="{71B985E1-8D55-EB40-B282-24A51CE4D02D}" dt="2024-07-14T11:50:54.097" v="641"/>
        <pc:sldMkLst>
          <pc:docMk/>
          <pc:sldMk cId="3489997423" sldId="2324"/>
        </pc:sldMkLst>
      </pc:sldChg>
      <pc:sldChg chg="mod modTransition modShow">
        <pc:chgData name="星达 魏" userId="ca17b13798aa44f7" providerId="LiveId" clId="{71B985E1-8D55-EB40-B282-24A51CE4D02D}" dt="2024-07-14T11:50:54.097" v="641"/>
        <pc:sldMkLst>
          <pc:docMk/>
          <pc:sldMk cId="1344165799" sldId="2326"/>
        </pc:sldMkLst>
      </pc:sldChg>
      <pc:sldChg chg="mod modTransition modShow">
        <pc:chgData name="星达 魏" userId="ca17b13798aa44f7" providerId="LiveId" clId="{71B985E1-8D55-EB40-B282-24A51CE4D02D}" dt="2024-07-14T11:50:54.097" v="641"/>
        <pc:sldMkLst>
          <pc:docMk/>
          <pc:sldMk cId="3780902648" sldId="2327"/>
        </pc:sldMkLst>
      </pc:sldChg>
      <pc:sldChg chg="mod modTransition modShow">
        <pc:chgData name="星达 魏" userId="ca17b13798aa44f7" providerId="LiveId" clId="{71B985E1-8D55-EB40-B282-24A51CE4D02D}" dt="2024-07-14T11:50:54.097" v="641"/>
        <pc:sldMkLst>
          <pc:docMk/>
          <pc:sldMk cId="1989370171" sldId="2328"/>
        </pc:sldMkLst>
      </pc:sldChg>
      <pc:sldChg chg="mod modTransition modShow">
        <pc:chgData name="星达 魏" userId="ca17b13798aa44f7" providerId="LiveId" clId="{71B985E1-8D55-EB40-B282-24A51CE4D02D}" dt="2024-07-14T11:50:54.097" v="641"/>
        <pc:sldMkLst>
          <pc:docMk/>
          <pc:sldMk cId="1739435449" sldId="2329"/>
        </pc:sldMkLst>
      </pc:sldChg>
      <pc:sldChg chg="mod modTransition modShow">
        <pc:chgData name="星达 魏" userId="ca17b13798aa44f7" providerId="LiveId" clId="{71B985E1-8D55-EB40-B282-24A51CE4D02D}" dt="2024-07-14T11:50:54.097" v="641"/>
        <pc:sldMkLst>
          <pc:docMk/>
          <pc:sldMk cId="3719418203" sldId="2330"/>
        </pc:sldMkLst>
      </pc:sldChg>
      <pc:sldChg chg="addSp delSp modSp mod modTransition delAnim modAnim">
        <pc:chgData name="星达 魏" userId="ca17b13798aa44f7" providerId="LiveId" clId="{71B985E1-8D55-EB40-B282-24A51CE4D02D}" dt="2024-07-14T11:50:54.097" v="641"/>
        <pc:sldMkLst>
          <pc:docMk/>
          <pc:sldMk cId="2562311199" sldId="2331"/>
        </pc:sldMkLst>
        <pc:picChg chg="add del mod">
          <ac:chgData name="星达 魏" userId="ca17b13798aa44f7" providerId="LiveId" clId="{71B985E1-8D55-EB40-B282-24A51CE4D02D}" dt="2024-07-14T11:31:27.648" v="546" actId="478"/>
          <ac:picMkLst>
            <pc:docMk/>
            <pc:sldMk cId="2562311199" sldId="2331"/>
            <ac:picMk id="5" creationId="{9C759B74-987E-96A4-C96B-E741FECB79F3}"/>
          </ac:picMkLst>
        </pc:picChg>
        <pc:picChg chg="add mod">
          <ac:chgData name="星达 魏" userId="ca17b13798aa44f7" providerId="LiveId" clId="{71B985E1-8D55-EB40-B282-24A51CE4D02D}" dt="2024-07-14T11:34:09.551" v="557" actId="1076"/>
          <ac:picMkLst>
            <pc:docMk/>
            <pc:sldMk cId="2562311199" sldId="2331"/>
            <ac:picMk id="6" creationId="{ED4AAD2F-B237-2975-768F-81CEE6013C38}"/>
          </ac:picMkLst>
        </pc:picChg>
      </pc:sldChg>
      <pc:sldChg chg="del mod modShow">
        <pc:chgData name="星达 魏" userId="ca17b13798aa44f7" providerId="LiveId" clId="{71B985E1-8D55-EB40-B282-24A51CE4D02D}" dt="2024-07-14T10:52:40.043" v="429" actId="2696"/>
        <pc:sldMkLst>
          <pc:docMk/>
          <pc:sldMk cId="282528720" sldId="2332"/>
        </pc:sldMkLst>
      </pc:sldChg>
      <pc:sldChg chg="modSp add del mod">
        <pc:chgData name="星达 魏" userId="ca17b13798aa44f7" providerId="LiveId" clId="{71B985E1-8D55-EB40-B282-24A51CE4D02D}" dt="2024-07-12T02:55:36.971" v="328" actId="2696"/>
        <pc:sldMkLst>
          <pc:docMk/>
          <pc:sldMk cId="3837941240" sldId="2333"/>
        </pc:sldMkLst>
        <pc:spChg chg="mod">
          <ac:chgData name="星达 魏" userId="ca17b13798aa44f7" providerId="LiveId" clId="{71B985E1-8D55-EB40-B282-24A51CE4D02D}" dt="2024-07-12T02:54:43.666" v="286" actId="20577"/>
          <ac:spMkLst>
            <pc:docMk/>
            <pc:sldMk cId="3837941240" sldId="2333"/>
            <ac:spMk id="23" creationId="{764E8697-57C0-F986-78EC-AE387C200D63}"/>
          </ac:spMkLst>
        </pc:spChg>
        <pc:spChg chg="mod">
          <ac:chgData name="星达 魏" userId="ca17b13798aa44f7" providerId="LiveId" clId="{71B985E1-8D55-EB40-B282-24A51CE4D02D}" dt="2024-07-12T02:54:49.108" v="298" actId="1076"/>
          <ac:spMkLst>
            <pc:docMk/>
            <pc:sldMk cId="3837941240" sldId="2333"/>
            <ac:spMk id="28" creationId="{3673D56E-45B6-C6A6-A7C0-83A5959786B0}"/>
          </ac:spMkLst>
        </pc:spChg>
        <pc:spChg chg="mod">
          <ac:chgData name="星达 魏" userId="ca17b13798aa44f7" providerId="LiveId" clId="{71B985E1-8D55-EB40-B282-24A51CE4D02D}" dt="2024-07-12T02:54:56.625" v="311" actId="1076"/>
          <ac:spMkLst>
            <pc:docMk/>
            <pc:sldMk cId="3837941240" sldId="2333"/>
            <ac:spMk id="30" creationId="{1361E395-249A-6CA4-BDF9-E253DFEED198}"/>
          </ac:spMkLst>
        </pc:spChg>
      </pc:sldChg>
      <pc:sldChg chg="add mod modTransition modShow">
        <pc:chgData name="星达 魏" userId="ca17b13798aa44f7" providerId="LiveId" clId="{71B985E1-8D55-EB40-B282-24A51CE4D02D}" dt="2024-07-14T11:50:54.097" v="641"/>
        <pc:sldMkLst>
          <pc:docMk/>
          <pc:sldMk cId="4246643485" sldId="2333"/>
        </pc:sldMkLst>
      </pc:sldChg>
      <pc:sldChg chg="mod modTransition modShow">
        <pc:chgData name="星达 魏" userId="ca17b13798aa44f7" providerId="LiveId" clId="{71B985E1-8D55-EB40-B282-24A51CE4D02D}" dt="2024-07-14T11:50:54.097" v="641"/>
        <pc:sldMkLst>
          <pc:docMk/>
          <pc:sldMk cId="2072169296" sldId="2334"/>
        </pc:sldMkLst>
      </pc:sldChg>
      <pc:sldChg chg="addSp delSp modSp mod modTransition delAnim modAnim">
        <pc:chgData name="星达 魏" userId="ca17b13798aa44f7" providerId="LiveId" clId="{71B985E1-8D55-EB40-B282-24A51CE4D02D}" dt="2024-07-14T11:50:54.097" v="641"/>
        <pc:sldMkLst>
          <pc:docMk/>
          <pc:sldMk cId="3920763012" sldId="2335"/>
        </pc:sldMkLst>
        <pc:spChg chg="mod">
          <ac:chgData name="星达 魏" userId="ca17b13798aa44f7" providerId="LiveId" clId="{71B985E1-8D55-EB40-B282-24A51CE4D02D}" dt="2024-07-12T02:55:33.935" v="326" actId="113"/>
          <ac:spMkLst>
            <pc:docMk/>
            <pc:sldMk cId="3920763012" sldId="2335"/>
            <ac:spMk id="5" creationId="{2C7C6228-E47F-EA4B-8DD8-28647C76DDD6}"/>
          </ac:spMkLst>
        </pc:spChg>
        <pc:picChg chg="add mod">
          <ac:chgData name="星达 魏" userId="ca17b13798aa44f7" providerId="LiveId" clId="{71B985E1-8D55-EB40-B282-24A51CE4D02D}" dt="2024-07-12T02:55:28.108" v="325" actId="1076"/>
          <ac:picMkLst>
            <pc:docMk/>
            <pc:sldMk cId="3920763012" sldId="2335"/>
            <ac:picMk id="2" creationId="{FF581FC9-EC2B-2F57-E64B-7ACF85732813}"/>
          </ac:picMkLst>
        </pc:picChg>
        <pc:picChg chg="add del mod">
          <ac:chgData name="星达 魏" userId="ca17b13798aa44f7" providerId="LiveId" clId="{71B985E1-8D55-EB40-B282-24A51CE4D02D}" dt="2024-07-14T11:34:22.635" v="562" actId="478"/>
          <ac:picMkLst>
            <pc:docMk/>
            <pc:sldMk cId="3920763012" sldId="2335"/>
            <ac:picMk id="3" creationId="{338ECF28-DCC1-C3DD-1866-DE60426B93CA}"/>
          </ac:picMkLst>
        </pc:picChg>
        <pc:picChg chg="add mod">
          <ac:chgData name="星达 魏" userId="ca17b13798aa44f7" providerId="LiveId" clId="{71B985E1-8D55-EB40-B282-24A51CE4D02D}" dt="2024-07-14T11:34:25.587" v="564" actId="1076"/>
          <ac:picMkLst>
            <pc:docMk/>
            <pc:sldMk cId="3920763012" sldId="2335"/>
            <ac:picMk id="4" creationId="{E6017964-F2C2-1121-FA8E-8136C3FD8530}"/>
          </ac:picMkLst>
        </pc:picChg>
      </pc:sldChg>
      <pc:sldChg chg="new del modTransition">
        <pc:chgData name="星达 魏" userId="ca17b13798aa44f7" providerId="LiveId" clId="{71B985E1-8D55-EB40-B282-24A51CE4D02D}" dt="2024-07-14T11:30:20.975" v="540" actId="2696"/>
        <pc:sldMkLst>
          <pc:docMk/>
          <pc:sldMk cId="2359864646" sldId="2336"/>
        </pc:sldMkLst>
      </pc:sldChg>
      <pc:sldChg chg="add del">
        <pc:chgData name="星达 魏" userId="ca17b13798aa44f7" providerId="LiveId" clId="{71B985E1-8D55-EB40-B282-24A51CE4D02D}" dt="2024-07-14T11:30:20.992" v="541" actId="2696"/>
        <pc:sldMkLst>
          <pc:docMk/>
          <pc:sldMk cId="53947709" sldId="2337"/>
        </pc:sldMkLst>
      </pc:sldChg>
      <pc:sldChg chg="add del">
        <pc:chgData name="星达 魏" userId="ca17b13798aa44f7" providerId="LiveId" clId="{71B985E1-8D55-EB40-B282-24A51CE4D02D}" dt="2024-07-14T11:30:13.498" v="538" actId="2696"/>
        <pc:sldMkLst>
          <pc:docMk/>
          <pc:sldMk cId="949059596" sldId="2337"/>
        </pc:sldMkLst>
      </pc:sldChg>
      <pc:sldChg chg="del">
        <pc:chgData name="星达 魏" userId="ca17b13798aa44f7" providerId="LiveId" clId="{71B985E1-8D55-EB40-B282-24A51CE4D02D}" dt="2024-07-12T02:35:16.025" v="104" actId="2696"/>
        <pc:sldMkLst>
          <pc:docMk/>
          <pc:sldMk cId="831951680" sldId="9880"/>
        </pc:sldMkLst>
      </pc:sldChg>
      <pc:sldMasterChg chg="modTransition modSldLayout">
        <pc:chgData name="星达 魏" userId="ca17b13798aa44f7" providerId="LiveId" clId="{71B985E1-8D55-EB40-B282-24A51CE4D02D}" dt="2024-07-14T11:50:54.097" v="641"/>
        <pc:sldMasterMkLst>
          <pc:docMk/>
          <pc:sldMasterMk cId="2633814230" sldId="2147483652"/>
        </pc:sldMasterMkLst>
        <pc:sldLayoutChg chg="modTransition">
          <pc:chgData name="星达 魏" userId="ca17b13798aa44f7" providerId="LiveId" clId="{71B985E1-8D55-EB40-B282-24A51CE4D02D}" dt="2024-07-14T11:50:54.097" v="641"/>
          <pc:sldLayoutMkLst>
            <pc:docMk/>
            <pc:sldMasterMk cId="2633814230" sldId="2147483652"/>
            <pc:sldLayoutMk cId="2941585749" sldId="2147483653"/>
          </pc:sldLayoutMkLst>
        </pc:sldLayoutChg>
        <pc:sldLayoutChg chg="modTransition">
          <pc:chgData name="星达 魏" userId="ca17b13798aa44f7" providerId="LiveId" clId="{71B985E1-8D55-EB40-B282-24A51CE4D02D}" dt="2024-07-14T11:50:54.097" v="641"/>
          <pc:sldLayoutMkLst>
            <pc:docMk/>
            <pc:sldMasterMk cId="2633814230" sldId="2147483652"/>
            <pc:sldLayoutMk cId="3624512219" sldId="2147483654"/>
          </pc:sldLayoutMkLst>
        </pc:sldLayoutChg>
        <pc:sldLayoutChg chg="modTransition">
          <pc:chgData name="星达 魏" userId="ca17b13798aa44f7" providerId="LiveId" clId="{71B985E1-8D55-EB40-B282-24A51CE4D02D}" dt="2024-07-14T11:50:54.097" v="641"/>
          <pc:sldLayoutMkLst>
            <pc:docMk/>
            <pc:sldMasterMk cId="2633814230" sldId="2147483652"/>
            <pc:sldLayoutMk cId="1360576036" sldId="2147483655"/>
          </pc:sldLayoutMkLst>
        </pc:sldLayoutChg>
      </pc:sldMasterChg>
    </pc:docChg>
  </pc:docChgLst>
  <pc:docChgLst>
    <pc:chgData name="星达 魏" userId="ca17b13798aa44f7" providerId="LiveId" clId="{3C09D95E-F335-9445-8F51-C183BE845E37}"/>
    <pc:docChg chg="undo custSel addSld delSld modSld">
      <pc:chgData name="星达 魏" userId="ca17b13798aa44f7" providerId="LiveId" clId="{3C09D95E-F335-9445-8F51-C183BE845E37}" dt="2024-09-10T12:44:25.198" v="123"/>
      <pc:docMkLst>
        <pc:docMk/>
      </pc:docMkLst>
      <pc:sldChg chg="addSp delSp modSp mod modTransition delAnim modAnim modNotesTx">
        <pc:chgData name="星达 魏" userId="ca17b13798aa44f7" providerId="LiveId" clId="{3C09D95E-F335-9445-8F51-C183BE845E37}" dt="2024-09-10T12:42:14.434" v="119"/>
        <pc:sldMkLst>
          <pc:docMk/>
          <pc:sldMk cId="3628960693" sldId="2241"/>
        </pc:sldMkLst>
        <pc:picChg chg="add del mod">
          <ac:chgData name="星达 魏" userId="ca17b13798aa44f7" providerId="LiveId" clId="{3C09D95E-F335-9445-8F51-C183BE845E37}" dt="2024-09-10T12:22:47.306" v="68" actId="478"/>
          <ac:picMkLst>
            <pc:docMk/>
            <pc:sldMk cId="3628960693" sldId="2241"/>
            <ac:picMk id="2" creationId="{05BE91C9-0B3F-8522-902F-7D0C4481F6FF}"/>
          </ac:picMkLst>
        </pc:picChg>
        <pc:picChg chg="del">
          <ac:chgData name="星达 魏" userId="ca17b13798aa44f7" providerId="LiveId" clId="{3C09D95E-F335-9445-8F51-C183BE845E37}" dt="2024-09-09T10:45:46.732" v="33" actId="478"/>
          <ac:picMkLst>
            <pc:docMk/>
            <pc:sldMk cId="3628960693" sldId="2241"/>
            <ac:picMk id="6" creationId="{D404107E-0DD7-8740-681E-3A48636F0845}"/>
          </ac:picMkLst>
        </pc:picChg>
        <pc:picChg chg="add mod">
          <ac:chgData name="星达 魏" userId="ca17b13798aa44f7" providerId="LiveId" clId="{3C09D95E-F335-9445-8F51-C183BE845E37}" dt="2024-09-10T12:42:14.434" v="119"/>
          <ac:picMkLst>
            <pc:docMk/>
            <pc:sldMk cId="3628960693" sldId="2241"/>
            <ac:picMk id="11" creationId="{FC99A5F1-090E-8447-3708-42E536449DBD}"/>
          </ac:picMkLst>
        </pc:picChg>
      </pc:sldChg>
      <pc:sldChg chg="addSp delSp modSp mod modTransition delAnim modAnim modNotesTx">
        <pc:chgData name="星达 魏" userId="ca17b13798aa44f7" providerId="LiveId" clId="{3C09D95E-F335-9445-8F51-C183BE845E37}" dt="2024-09-10T12:42:14.434" v="119"/>
        <pc:sldMkLst>
          <pc:docMk/>
          <pc:sldMk cId="1789730043" sldId="2243"/>
        </pc:sldMkLst>
        <pc:picChg chg="add del mod">
          <ac:chgData name="星达 魏" userId="ca17b13798aa44f7" providerId="LiveId" clId="{3C09D95E-F335-9445-8F51-C183BE845E37}" dt="2024-09-10T12:22:59.988" v="76" actId="478"/>
          <ac:picMkLst>
            <pc:docMk/>
            <pc:sldMk cId="1789730043" sldId="2243"/>
            <ac:picMk id="7" creationId="{6AD55C88-EF15-2CAB-5A2E-A49567E955DC}"/>
          </ac:picMkLst>
        </pc:picChg>
        <pc:picChg chg="del">
          <ac:chgData name="星达 魏" userId="ca17b13798aa44f7" providerId="LiveId" clId="{3C09D95E-F335-9445-8F51-C183BE845E37}" dt="2024-09-10T12:15:42.683" v="50" actId="478"/>
          <ac:picMkLst>
            <pc:docMk/>
            <pc:sldMk cId="1789730043" sldId="2243"/>
            <ac:picMk id="8" creationId="{71AF37C7-1AE7-1F4F-72B4-EE37153D5E64}"/>
          </ac:picMkLst>
        </pc:picChg>
        <pc:picChg chg="add mod">
          <ac:chgData name="星达 魏" userId="ca17b13798aa44f7" providerId="LiveId" clId="{3C09D95E-F335-9445-8F51-C183BE845E37}" dt="2024-09-10T12:42:14.434" v="119"/>
          <ac:picMkLst>
            <pc:docMk/>
            <pc:sldMk cId="1789730043" sldId="2243"/>
            <ac:picMk id="10" creationId="{AE849348-7F15-85A8-6AAC-61AA49CF4516}"/>
          </ac:picMkLst>
        </pc:picChg>
      </pc:sldChg>
      <pc:sldChg chg="addSp delSp modSp mod modTransition modAnim modShow modNotesTx">
        <pc:chgData name="星达 魏" userId="ca17b13798aa44f7" providerId="LiveId" clId="{3C09D95E-F335-9445-8F51-C183BE845E37}" dt="2024-09-10T12:44:25.198" v="123"/>
        <pc:sldMkLst>
          <pc:docMk/>
          <pc:sldMk cId="484667405" sldId="2244"/>
        </pc:sldMkLst>
        <pc:picChg chg="add del mod">
          <ac:chgData name="星达 魏" userId="ca17b13798aa44f7" providerId="LiveId" clId="{3C09D95E-F335-9445-8F51-C183BE845E37}" dt="2024-09-10T12:42:31.668" v="120"/>
          <ac:picMkLst>
            <pc:docMk/>
            <pc:sldMk cId="484667405" sldId="2244"/>
            <ac:picMk id="12" creationId="{C769959B-9F6C-F9D8-3EE7-526482170AA3}"/>
          </ac:picMkLst>
        </pc:picChg>
        <pc:picChg chg="add mod">
          <ac:chgData name="星达 魏" userId="ca17b13798aa44f7" providerId="LiveId" clId="{3C09D95E-F335-9445-8F51-C183BE845E37}" dt="2024-09-10T12:44:25.198" v="123"/>
          <ac:picMkLst>
            <pc:docMk/>
            <pc:sldMk cId="484667405" sldId="2244"/>
            <ac:picMk id="16" creationId="{8E5583B5-9F8C-CC05-4B9B-35B6907435BC}"/>
          </ac:picMkLst>
        </pc:picChg>
      </pc:sldChg>
      <pc:sldChg chg="addSp delSp modSp mod modTransition delAnim modAnim modNotesTx">
        <pc:chgData name="星达 魏" userId="ca17b13798aa44f7" providerId="LiveId" clId="{3C09D95E-F335-9445-8F51-C183BE845E37}" dt="2024-09-10T12:42:14.434" v="119"/>
        <pc:sldMkLst>
          <pc:docMk/>
          <pc:sldMk cId="642436254" sldId="2246"/>
        </pc:sldMkLst>
        <pc:picChg chg="add del mod">
          <ac:chgData name="星达 魏" userId="ca17b13798aa44f7" providerId="LiveId" clId="{3C09D95E-F335-9445-8F51-C183BE845E37}" dt="2024-09-10T12:23:02.084" v="78" actId="478"/>
          <ac:picMkLst>
            <pc:docMk/>
            <pc:sldMk cId="642436254" sldId="2246"/>
            <ac:picMk id="3" creationId="{9E7FB363-1BD6-58EF-C47B-45F0ABE0824B}"/>
          </ac:picMkLst>
        </pc:picChg>
        <pc:picChg chg="del mod">
          <ac:chgData name="星达 魏" userId="ca17b13798aa44f7" providerId="LiveId" clId="{3C09D95E-F335-9445-8F51-C183BE845E37}" dt="2024-09-10T12:18:04.851" v="54" actId="478"/>
          <ac:picMkLst>
            <pc:docMk/>
            <pc:sldMk cId="642436254" sldId="2246"/>
            <ac:picMk id="6" creationId="{4629C246-6108-3E38-DDAE-6A139FD6F7CA}"/>
          </ac:picMkLst>
        </pc:picChg>
        <pc:picChg chg="add mod">
          <ac:chgData name="星达 魏" userId="ca17b13798aa44f7" providerId="LiveId" clId="{3C09D95E-F335-9445-8F51-C183BE845E37}" dt="2024-09-10T12:42:14.434" v="119"/>
          <ac:picMkLst>
            <pc:docMk/>
            <pc:sldMk cId="642436254" sldId="2246"/>
            <ac:picMk id="10" creationId="{AAAF38FC-1F26-EA7A-5AD0-F9547483D8DE}"/>
          </ac:picMkLst>
        </pc:picChg>
      </pc:sldChg>
      <pc:sldChg chg="addSp delSp modSp mod modTransition delAnim modAnim modNotesTx">
        <pc:chgData name="星达 魏" userId="ca17b13798aa44f7" providerId="LiveId" clId="{3C09D95E-F335-9445-8F51-C183BE845E37}" dt="2024-09-10T12:42:14.434" v="119"/>
        <pc:sldMkLst>
          <pc:docMk/>
          <pc:sldMk cId="3838275067" sldId="2247"/>
        </pc:sldMkLst>
        <pc:picChg chg="add del mod">
          <ac:chgData name="星达 魏" userId="ca17b13798aa44f7" providerId="LiveId" clId="{3C09D95E-F335-9445-8F51-C183BE845E37}" dt="2024-09-10T12:23:12.059" v="82" actId="478"/>
          <ac:picMkLst>
            <pc:docMk/>
            <pc:sldMk cId="3838275067" sldId="2247"/>
            <ac:picMk id="4" creationId="{07D6441A-38FA-3410-760D-3BBF26542248}"/>
          </ac:picMkLst>
        </pc:picChg>
        <pc:picChg chg="del">
          <ac:chgData name="星达 魏" userId="ca17b13798aa44f7" providerId="LiveId" clId="{3C09D95E-F335-9445-8F51-C183BE845E37}" dt="2024-09-10T12:21:25.337" v="64" actId="478"/>
          <ac:picMkLst>
            <pc:docMk/>
            <pc:sldMk cId="3838275067" sldId="2247"/>
            <ac:picMk id="5" creationId="{6D505DD3-F2CB-DDBA-C048-0FBC0AD3EEFF}"/>
          </ac:picMkLst>
        </pc:picChg>
        <pc:picChg chg="add mod">
          <ac:chgData name="星达 魏" userId="ca17b13798aa44f7" providerId="LiveId" clId="{3C09D95E-F335-9445-8F51-C183BE845E37}" dt="2024-09-10T12:42:14.434" v="119"/>
          <ac:picMkLst>
            <pc:docMk/>
            <pc:sldMk cId="3838275067" sldId="2247"/>
            <ac:picMk id="7" creationId="{BB68A141-7CAD-1251-E929-912E8FAC107F}"/>
          </ac:picMkLst>
        </pc:picChg>
      </pc:sldChg>
      <pc:sldChg chg="addSp delSp modSp mod modTransition delAnim modNotesTx">
        <pc:chgData name="星达 魏" userId="ca17b13798aa44f7" providerId="LiveId" clId="{3C09D95E-F335-9445-8F51-C183BE845E37}" dt="2024-09-10T12:42:14.434" v="119"/>
        <pc:sldMkLst>
          <pc:docMk/>
          <pc:sldMk cId="1068099306" sldId="2248"/>
        </pc:sldMkLst>
        <pc:picChg chg="del">
          <ac:chgData name="星达 魏" userId="ca17b13798aa44f7" providerId="LiveId" clId="{3C09D95E-F335-9445-8F51-C183BE845E37}" dt="2024-09-10T12:23:14.331" v="83" actId="478"/>
          <ac:picMkLst>
            <pc:docMk/>
            <pc:sldMk cId="1068099306" sldId="2248"/>
            <ac:picMk id="6" creationId="{C43AC2D1-0CA5-F429-237F-7E25E907A436}"/>
          </ac:picMkLst>
        </pc:picChg>
        <pc:picChg chg="add mod">
          <ac:chgData name="星达 魏" userId="ca17b13798aa44f7" providerId="LiveId" clId="{3C09D95E-F335-9445-8F51-C183BE845E37}" dt="2024-09-10T12:42:14.434" v="119"/>
          <ac:picMkLst>
            <pc:docMk/>
            <pc:sldMk cId="1068099306" sldId="2248"/>
            <ac:picMk id="7" creationId="{93CAECC2-025E-5094-DC96-87263E21BFE4}"/>
          </ac:picMkLst>
        </pc:picChg>
      </pc:sldChg>
      <pc:sldChg chg="addSp delSp modSp mod modTransition delAnim modNotesTx">
        <pc:chgData name="星达 魏" userId="ca17b13798aa44f7" providerId="LiveId" clId="{3C09D95E-F335-9445-8F51-C183BE845E37}" dt="2024-09-10T12:42:14.434" v="119"/>
        <pc:sldMkLst>
          <pc:docMk/>
          <pc:sldMk cId="2949442989" sldId="2249"/>
        </pc:sldMkLst>
        <pc:picChg chg="del">
          <ac:chgData name="星达 魏" userId="ca17b13798aa44f7" providerId="LiveId" clId="{3C09D95E-F335-9445-8F51-C183BE845E37}" dt="2024-09-10T12:23:16.749" v="84" actId="478"/>
          <ac:picMkLst>
            <pc:docMk/>
            <pc:sldMk cId="2949442989" sldId="2249"/>
            <ac:picMk id="23" creationId="{092681D4-1A5A-D4FB-0023-91FA8BAE72F3}"/>
          </ac:picMkLst>
        </pc:picChg>
        <pc:picChg chg="add mod">
          <ac:chgData name="星达 魏" userId="ca17b13798aa44f7" providerId="LiveId" clId="{3C09D95E-F335-9445-8F51-C183BE845E37}" dt="2024-09-10T12:42:14.434" v="119"/>
          <ac:picMkLst>
            <pc:docMk/>
            <pc:sldMk cId="2949442989" sldId="2249"/>
            <ac:picMk id="24" creationId="{9A12F897-0672-701D-02C1-DC07262D90F5}"/>
          </ac:picMkLst>
        </pc:picChg>
      </pc:sldChg>
      <pc:sldChg chg="addSp delSp modSp mod modTransition delAnim modNotesTx">
        <pc:chgData name="星达 魏" userId="ca17b13798aa44f7" providerId="LiveId" clId="{3C09D95E-F335-9445-8F51-C183BE845E37}" dt="2024-09-10T12:42:14.434" v="119"/>
        <pc:sldMkLst>
          <pc:docMk/>
          <pc:sldMk cId="808377419" sldId="2250"/>
        </pc:sldMkLst>
        <pc:picChg chg="del">
          <ac:chgData name="星达 魏" userId="ca17b13798aa44f7" providerId="LiveId" clId="{3C09D95E-F335-9445-8F51-C183BE845E37}" dt="2024-09-10T12:23:19.387" v="85" actId="478"/>
          <ac:picMkLst>
            <pc:docMk/>
            <pc:sldMk cId="808377419" sldId="2250"/>
            <ac:picMk id="6" creationId="{4CAEF339-2C1D-CE6B-6200-567A3644C8E4}"/>
          </ac:picMkLst>
        </pc:picChg>
        <pc:picChg chg="add mod">
          <ac:chgData name="星达 魏" userId="ca17b13798aa44f7" providerId="LiveId" clId="{3C09D95E-F335-9445-8F51-C183BE845E37}" dt="2024-09-10T12:42:14.434" v="119"/>
          <ac:picMkLst>
            <pc:docMk/>
            <pc:sldMk cId="808377419" sldId="2250"/>
            <ac:picMk id="10" creationId="{739DCBFB-A03C-DB6C-815E-5E60E0B8B832}"/>
          </ac:picMkLst>
        </pc:picChg>
      </pc:sldChg>
      <pc:sldChg chg="addSp modSp mod modTransition modShow modNotesTx">
        <pc:chgData name="星达 魏" userId="ca17b13798aa44f7" providerId="LiveId" clId="{3C09D95E-F335-9445-8F51-C183BE845E37}" dt="2024-09-10T12:42:14.434" v="119"/>
        <pc:sldMkLst>
          <pc:docMk/>
          <pc:sldMk cId="4019487701" sldId="2251"/>
        </pc:sldMkLst>
        <pc:picChg chg="add mod">
          <ac:chgData name="星达 魏" userId="ca17b13798aa44f7" providerId="LiveId" clId="{3C09D95E-F335-9445-8F51-C183BE845E37}" dt="2024-09-10T12:42:14.434" v="119"/>
          <ac:picMkLst>
            <pc:docMk/>
            <pc:sldMk cId="4019487701" sldId="2251"/>
            <ac:picMk id="6" creationId="{C876F49E-1DDD-787A-4FD0-E736425BC6DB}"/>
          </ac:picMkLst>
        </pc:picChg>
      </pc:sldChg>
      <pc:sldChg chg="addSp modSp mod modTransition modShow modNotesTx">
        <pc:chgData name="星达 魏" userId="ca17b13798aa44f7" providerId="LiveId" clId="{3C09D95E-F335-9445-8F51-C183BE845E37}" dt="2024-09-10T12:42:14.434" v="119"/>
        <pc:sldMkLst>
          <pc:docMk/>
          <pc:sldMk cId="3250887309" sldId="2252"/>
        </pc:sldMkLst>
        <pc:picChg chg="add mod">
          <ac:chgData name="星达 魏" userId="ca17b13798aa44f7" providerId="LiveId" clId="{3C09D95E-F335-9445-8F51-C183BE845E37}" dt="2024-09-10T12:42:14.434" v="119"/>
          <ac:picMkLst>
            <pc:docMk/>
            <pc:sldMk cId="3250887309" sldId="2252"/>
            <ac:picMk id="6" creationId="{6277BE14-9AB1-F687-6F6A-49E13AFAFC93}"/>
          </ac:picMkLst>
        </pc:picChg>
      </pc:sldChg>
      <pc:sldChg chg="addSp modSp add del mod modTransition modShow modNotesTx">
        <pc:chgData name="星达 魏" userId="ca17b13798aa44f7" providerId="LiveId" clId="{3C09D95E-F335-9445-8F51-C183BE845E37}" dt="2024-09-10T12:42:14.434" v="119"/>
        <pc:sldMkLst>
          <pc:docMk/>
          <pc:sldMk cId="1301046869" sldId="2253"/>
        </pc:sldMkLst>
        <pc:picChg chg="add mod">
          <ac:chgData name="星达 魏" userId="ca17b13798aa44f7" providerId="LiveId" clId="{3C09D95E-F335-9445-8F51-C183BE845E37}" dt="2024-09-10T12:42:14.434" v="119"/>
          <ac:picMkLst>
            <pc:docMk/>
            <pc:sldMk cId="1301046869" sldId="2253"/>
            <ac:picMk id="23" creationId="{3AB5DA1A-156B-FD2C-2B5C-EF0D0D5B6F8A}"/>
          </ac:picMkLst>
        </pc:picChg>
      </pc:sldChg>
      <pc:sldChg chg="addSp modSp mod modTransition modShow modNotesTx">
        <pc:chgData name="星达 魏" userId="ca17b13798aa44f7" providerId="LiveId" clId="{3C09D95E-F335-9445-8F51-C183BE845E37}" dt="2024-09-10T12:42:14.434" v="119"/>
        <pc:sldMkLst>
          <pc:docMk/>
          <pc:sldMk cId="2177993184" sldId="2254"/>
        </pc:sldMkLst>
        <pc:spChg chg="mod">
          <ac:chgData name="星达 魏" userId="ca17b13798aa44f7" providerId="LiveId" clId="{3C09D95E-F335-9445-8F51-C183BE845E37}" dt="2024-09-09T09:28:15.281" v="19" actId="20577"/>
          <ac:spMkLst>
            <pc:docMk/>
            <pc:sldMk cId="2177993184" sldId="2254"/>
            <ac:spMk id="3" creationId="{403A24B9-AB03-994C-A8D7-7DBE45BC2548}"/>
          </ac:spMkLst>
        </pc:spChg>
        <pc:picChg chg="add mod">
          <ac:chgData name="星达 魏" userId="ca17b13798aa44f7" providerId="LiveId" clId="{3C09D95E-F335-9445-8F51-C183BE845E37}" dt="2024-09-10T12:42:14.434" v="119"/>
          <ac:picMkLst>
            <pc:docMk/>
            <pc:sldMk cId="2177993184" sldId="2254"/>
            <ac:picMk id="11" creationId="{782FB792-3C86-D610-5BCD-3B8C3B598EF8}"/>
          </ac:picMkLst>
        </pc:picChg>
      </pc:sldChg>
      <pc:sldChg chg="addSp modSp mod modTransition modShow modNotesTx">
        <pc:chgData name="星达 魏" userId="ca17b13798aa44f7" providerId="LiveId" clId="{3C09D95E-F335-9445-8F51-C183BE845E37}" dt="2024-09-10T12:42:14.434" v="119"/>
        <pc:sldMkLst>
          <pc:docMk/>
          <pc:sldMk cId="1870195572" sldId="2255"/>
        </pc:sldMkLst>
        <pc:picChg chg="add mod">
          <ac:chgData name="星达 魏" userId="ca17b13798aa44f7" providerId="LiveId" clId="{3C09D95E-F335-9445-8F51-C183BE845E37}" dt="2024-09-10T12:42:14.434" v="119"/>
          <ac:picMkLst>
            <pc:docMk/>
            <pc:sldMk cId="1870195572" sldId="2255"/>
            <ac:picMk id="10" creationId="{C8772B2D-EDB8-E67A-3B72-0EED7E07AF5B}"/>
          </ac:picMkLst>
        </pc:picChg>
      </pc:sldChg>
      <pc:sldChg chg="addSp delSp modSp mod modTransition delAnim modAnim modNotesTx">
        <pc:chgData name="星达 魏" userId="ca17b13798aa44f7" providerId="LiveId" clId="{3C09D95E-F335-9445-8F51-C183BE845E37}" dt="2024-09-10T12:42:14.434" v="119"/>
        <pc:sldMkLst>
          <pc:docMk/>
          <pc:sldMk cId="3133955984" sldId="2257"/>
        </pc:sldMkLst>
        <pc:picChg chg="add del mod">
          <ac:chgData name="星达 魏" userId="ca17b13798aa44f7" providerId="LiveId" clId="{3C09D95E-F335-9445-8F51-C183BE845E37}" dt="2024-09-10T12:22:49.856" v="69" actId="478"/>
          <ac:picMkLst>
            <pc:docMk/>
            <pc:sldMk cId="3133955984" sldId="2257"/>
            <ac:picMk id="5" creationId="{75BB13F5-07F1-A0BD-0F39-895CA33532CF}"/>
          </ac:picMkLst>
        </pc:picChg>
        <pc:picChg chg="del mod">
          <ac:chgData name="星达 魏" userId="ca17b13798aa44f7" providerId="LiveId" clId="{3C09D95E-F335-9445-8F51-C183BE845E37}" dt="2024-09-10T12:13:07.636" v="37" actId="478"/>
          <ac:picMkLst>
            <pc:docMk/>
            <pc:sldMk cId="3133955984" sldId="2257"/>
            <ac:picMk id="7" creationId="{B41542E7-589F-8A2E-A6A0-704012E98FD2}"/>
          </ac:picMkLst>
        </pc:picChg>
        <pc:picChg chg="add mod">
          <ac:chgData name="星达 魏" userId="ca17b13798aa44f7" providerId="LiveId" clId="{3C09D95E-F335-9445-8F51-C183BE845E37}" dt="2024-09-10T12:42:14.434" v="119"/>
          <ac:picMkLst>
            <pc:docMk/>
            <pc:sldMk cId="3133955984" sldId="2257"/>
            <ac:picMk id="11" creationId="{EF64BE8B-5AF4-D942-1D91-B5890B3B9B8A}"/>
          </ac:picMkLst>
        </pc:picChg>
      </pc:sldChg>
      <pc:sldChg chg="addSp modSp mod modTransition modShow modNotesTx">
        <pc:chgData name="星达 魏" userId="ca17b13798aa44f7" providerId="LiveId" clId="{3C09D95E-F335-9445-8F51-C183BE845E37}" dt="2024-09-10T12:42:14.434" v="119"/>
        <pc:sldMkLst>
          <pc:docMk/>
          <pc:sldMk cId="2716132201" sldId="2260"/>
        </pc:sldMkLst>
        <pc:picChg chg="add mod">
          <ac:chgData name="星达 魏" userId="ca17b13798aa44f7" providerId="LiveId" clId="{3C09D95E-F335-9445-8F51-C183BE845E37}" dt="2024-09-10T12:42:14.434" v="119"/>
          <ac:picMkLst>
            <pc:docMk/>
            <pc:sldMk cId="2716132201" sldId="2260"/>
            <ac:picMk id="11" creationId="{9A94B96D-A8F2-0A93-0AF1-4AA7ACE3B192}"/>
          </ac:picMkLst>
        </pc:picChg>
      </pc:sldChg>
      <pc:sldChg chg="modTransition">
        <pc:chgData name="星达 魏" userId="ca17b13798aa44f7" providerId="LiveId" clId="{3C09D95E-F335-9445-8F51-C183BE845E37}" dt="2024-09-10T12:28:05.010" v="118"/>
        <pc:sldMkLst>
          <pc:docMk/>
          <pc:sldMk cId="3839246533" sldId="2261"/>
        </pc:sldMkLst>
      </pc:sldChg>
      <pc:sldChg chg="addSp delSp modSp mod modTransition delAnim modAnim modNotesTx">
        <pc:chgData name="星达 魏" userId="ca17b13798aa44f7" providerId="LiveId" clId="{3C09D95E-F335-9445-8F51-C183BE845E37}" dt="2024-09-10T12:42:14.434" v="119"/>
        <pc:sldMkLst>
          <pc:docMk/>
          <pc:sldMk cId="336361372" sldId="2262"/>
        </pc:sldMkLst>
        <pc:picChg chg="add del mod">
          <ac:chgData name="星达 魏" userId="ca17b13798aa44f7" providerId="LiveId" clId="{3C09D95E-F335-9445-8F51-C183BE845E37}" dt="2024-09-10T12:23:07.281" v="80" actId="478"/>
          <ac:picMkLst>
            <pc:docMk/>
            <pc:sldMk cId="336361372" sldId="2262"/>
            <ac:picMk id="5" creationId="{C80519A0-6484-8B2D-91D7-DBCF2EB3C5FF}"/>
          </ac:picMkLst>
        </pc:picChg>
        <pc:picChg chg="del">
          <ac:chgData name="星达 魏" userId="ca17b13798aa44f7" providerId="LiveId" clId="{3C09D95E-F335-9445-8F51-C183BE845E37}" dt="2024-09-10T12:18:35.481" v="57" actId="478"/>
          <ac:picMkLst>
            <pc:docMk/>
            <pc:sldMk cId="336361372" sldId="2262"/>
            <ac:picMk id="6" creationId="{DD960D49-CA73-A67A-5758-57DEE96E947A}"/>
          </ac:picMkLst>
        </pc:picChg>
        <pc:picChg chg="add mod">
          <ac:chgData name="星达 魏" userId="ca17b13798aa44f7" providerId="LiveId" clId="{3C09D95E-F335-9445-8F51-C183BE845E37}" dt="2024-09-10T12:42:14.434" v="119"/>
          <ac:picMkLst>
            <pc:docMk/>
            <pc:sldMk cId="336361372" sldId="2262"/>
            <ac:picMk id="8" creationId="{8CA4C3A8-93C3-D7BE-EA20-B2C0C96A2DE8}"/>
          </ac:picMkLst>
        </pc:picChg>
      </pc:sldChg>
      <pc:sldChg chg="addSp delSp modSp mod modTransition delAnim modAnim modNotesTx">
        <pc:chgData name="星达 魏" userId="ca17b13798aa44f7" providerId="LiveId" clId="{3C09D95E-F335-9445-8F51-C183BE845E37}" dt="2024-09-10T12:42:14.434" v="119"/>
        <pc:sldMkLst>
          <pc:docMk/>
          <pc:sldMk cId="3004403059" sldId="2265"/>
        </pc:sldMkLst>
        <pc:picChg chg="add del mod">
          <ac:chgData name="星达 魏" userId="ca17b13798aa44f7" providerId="LiveId" clId="{3C09D95E-F335-9445-8F51-C183BE845E37}" dt="2024-09-10T12:23:09.556" v="81" actId="478"/>
          <ac:picMkLst>
            <pc:docMk/>
            <pc:sldMk cId="3004403059" sldId="2265"/>
            <ac:picMk id="5" creationId="{62EA359A-ACB8-49A1-547C-98E4F8753AF9}"/>
          </ac:picMkLst>
        </pc:picChg>
        <pc:picChg chg="del mod">
          <ac:chgData name="星达 魏" userId="ca17b13798aa44f7" providerId="LiveId" clId="{3C09D95E-F335-9445-8F51-C183BE845E37}" dt="2024-09-10T12:19:57.855" v="61" actId="478"/>
          <ac:picMkLst>
            <pc:docMk/>
            <pc:sldMk cId="3004403059" sldId="2265"/>
            <ac:picMk id="6" creationId="{66F21CAA-01BD-076B-02A4-B4921DD77635}"/>
          </ac:picMkLst>
        </pc:picChg>
        <pc:picChg chg="add mod">
          <ac:chgData name="星达 魏" userId="ca17b13798aa44f7" providerId="LiveId" clId="{3C09D95E-F335-9445-8F51-C183BE845E37}" dt="2024-09-10T12:42:14.434" v="119"/>
          <ac:picMkLst>
            <pc:docMk/>
            <pc:sldMk cId="3004403059" sldId="2265"/>
            <ac:picMk id="8" creationId="{3750231B-1555-8A55-877B-7D21F15DAB38}"/>
          </ac:picMkLst>
        </pc:picChg>
      </pc:sldChg>
      <pc:sldChg chg="addSp delSp modSp mod modTransition delAnim modShow modNotesTx">
        <pc:chgData name="星达 魏" userId="ca17b13798aa44f7" providerId="LiveId" clId="{3C09D95E-F335-9445-8F51-C183BE845E37}" dt="2024-09-10T12:44:25.198" v="123"/>
        <pc:sldMkLst>
          <pc:docMk/>
          <pc:sldMk cId="1424638512" sldId="2268"/>
        </pc:sldMkLst>
        <pc:picChg chg="add del mod">
          <ac:chgData name="星达 魏" userId="ca17b13798aa44f7" providerId="LiveId" clId="{3C09D95E-F335-9445-8F51-C183BE845E37}" dt="2024-09-10T12:42:50.711" v="121" actId="478"/>
          <ac:picMkLst>
            <pc:docMk/>
            <pc:sldMk cId="1424638512" sldId="2268"/>
            <ac:picMk id="28" creationId="{C0261792-2F43-CCAB-AB34-C47800EE2657}"/>
          </ac:picMkLst>
        </pc:picChg>
        <pc:picChg chg="add mod">
          <ac:chgData name="星达 魏" userId="ca17b13798aa44f7" providerId="LiveId" clId="{3C09D95E-F335-9445-8F51-C183BE845E37}" dt="2024-09-10T12:44:25.198" v="123"/>
          <ac:picMkLst>
            <pc:docMk/>
            <pc:sldMk cId="1424638512" sldId="2268"/>
            <ac:picMk id="78" creationId="{48B82355-5933-479B-6D75-A606F321ECB5}"/>
          </ac:picMkLst>
        </pc:picChg>
      </pc:sldChg>
      <pc:sldChg chg="modTransition">
        <pc:chgData name="星达 魏" userId="ca17b13798aa44f7" providerId="LiveId" clId="{3C09D95E-F335-9445-8F51-C183BE845E37}" dt="2024-09-10T12:28:05.010" v="118"/>
        <pc:sldMkLst>
          <pc:docMk/>
          <pc:sldMk cId="102394834" sldId="2269"/>
        </pc:sldMkLst>
      </pc:sldChg>
      <pc:sldChg chg="modTransition">
        <pc:chgData name="星达 魏" userId="ca17b13798aa44f7" providerId="LiveId" clId="{3C09D95E-F335-9445-8F51-C183BE845E37}" dt="2024-09-10T12:28:05.010" v="118"/>
        <pc:sldMkLst>
          <pc:docMk/>
          <pc:sldMk cId="3508266502" sldId="2270"/>
        </pc:sldMkLst>
      </pc:sldChg>
      <pc:sldChg chg="modTransition">
        <pc:chgData name="星达 魏" userId="ca17b13798aa44f7" providerId="LiveId" clId="{3C09D95E-F335-9445-8F51-C183BE845E37}" dt="2024-09-10T12:28:05.010" v="118"/>
        <pc:sldMkLst>
          <pc:docMk/>
          <pc:sldMk cId="4094691068" sldId="2271"/>
        </pc:sldMkLst>
      </pc:sldChg>
      <pc:sldChg chg="modTransition">
        <pc:chgData name="星达 魏" userId="ca17b13798aa44f7" providerId="LiveId" clId="{3C09D95E-F335-9445-8F51-C183BE845E37}" dt="2024-09-10T12:28:05.010" v="118"/>
        <pc:sldMkLst>
          <pc:docMk/>
          <pc:sldMk cId="851386880" sldId="2273"/>
        </pc:sldMkLst>
      </pc:sldChg>
      <pc:sldChg chg="modTransition">
        <pc:chgData name="星达 魏" userId="ca17b13798aa44f7" providerId="LiveId" clId="{3C09D95E-F335-9445-8F51-C183BE845E37}" dt="2024-09-10T12:28:05.010" v="118"/>
        <pc:sldMkLst>
          <pc:docMk/>
          <pc:sldMk cId="1488619600" sldId="2274"/>
        </pc:sldMkLst>
      </pc:sldChg>
      <pc:sldChg chg="modTransition">
        <pc:chgData name="星达 魏" userId="ca17b13798aa44f7" providerId="LiveId" clId="{3C09D95E-F335-9445-8F51-C183BE845E37}" dt="2024-09-10T12:28:05.010" v="118"/>
        <pc:sldMkLst>
          <pc:docMk/>
          <pc:sldMk cId="4028908391" sldId="2277"/>
        </pc:sldMkLst>
      </pc:sldChg>
      <pc:sldChg chg="modTransition">
        <pc:chgData name="星达 魏" userId="ca17b13798aa44f7" providerId="LiveId" clId="{3C09D95E-F335-9445-8F51-C183BE845E37}" dt="2024-09-10T12:28:05.010" v="118"/>
        <pc:sldMkLst>
          <pc:docMk/>
          <pc:sldMk cId="273470681" sldId="2278"/>
        </pc:sldMkLst>
      </pc:sldChg>
      <pc:sldChg chg="modTransition">
        <pc:chgData name="星达 魏" userId="ca17b13798aa44f7" providerId="LiveId" clId="{3C09D95E-F335-9445-8F51-C183BE845E37}" dt="2024-09-10T12:28:05.010" v="118"/>
        <pc:sldMkLst>
          <pc:docMk/>
          <pc:sldMk cId="278473709" sldId="2279"/>
        </pc:sldMkLst>
      </pc:sldChg>
      <pc:sldChg chg="modTransition">
        <pc:chgData name="星达 魏" userId="ca17b13798aa44f7" providerId="LiveId" clId="{3C09D95E-F335-9445-8F51-C183BE845E37}" dt="2024-09-10T12:28:05.010" v="118"/>
        <pc:sldMkLst>
          <pc:docMk/>
          <pc:sldMk cId="3701468409" sldId="2280"/>
        </pc:sldMkLst>
      </pc:sldChg>
      <pc:sldChg chg="modTransition">
        <pc:chgData name="星达 魏" userId="ca17b13798aa44f7" providerId="LiveId" clId="{3C09D95E-F335-9445-8F51-C183BE845E37}" dt="2024-09-10T12:28:05.010" v="118"/>
        <pc:sldMkLst>
          <pc:docMk/>
          <pc:sldMk cId="1981846496" sldId="2281"/>
        </pc:sldMkLst>
      </pc:sldChg>
      <pc:sldChg chg="modTransition">
        <pc:chgData name="星达 魏" userId="ca17b13798aa44f7" providerId="LiveId" clId="{3C09D95E-F335-9445-8F51-C183BE845E37}" dt="2024-09-10T12:28:05.010" v="118"/>
        <pc:sldMkLst>
          <pc:docMk/>
          <pc:sldMk cId="2313540452" sldId="2282"/>
        </pc:sldMkLst>
      </pc:sldChg>
      <pc:sldChg chg="modTransition">
        <pc:chgData name="星达 魏" userId="ca17b13798aa44f7" providerId="LiveId" clId="{3C09D95E-F335-9445-8F51-C183BE845E37}" dt="2024-09-10T12:28:05.010" v="118"/>
        <pc:sldMkLst>
          <pc:docMk/>
          <pc:sldMk cId="3200733094" sldId="2283"/>
        </pc:sldMkLst>
      </pc:sldChg>
      <pc:sldChg chg="modTransition">
        <pc:chgData name="星达 魏" userId="ca17b13798aa44f7" providerId="LiveId" clId="{3C09D95E-F335-9445-8F51-C183BE845E37}" dt="2024-09-10T12:28:05.010" v="118"/>
        <pc:sldMkLst>
          <pc:docMk/>
          <pc:sldMk cId="301805721" sldId="2284"/>
        </pc:sldMkLst>
      </pc:sldChg>
      <pc:sldChg chg="modTransition">
        <pc:chgData name="星达 魏" userId="ca17b13798aa44f7" providerId="LiveId" clId="{3C09D95E-F335-9445-8F51-C183BE845E37}" dt="2024-09-10T12:28:05.010" v="118"/>
        <pc:sldMkLst>
          <pc:docMk/>
          <pc:sldMk cId="3422876315" sldId="2285"/>
        </pc:sldMkLst>
      </pc:sldChg>
      <pc:sldChg chg="modTransition">
        <pc:chgData name="星达 魏" userId="ca17b13798aa44f7" providerId="LiveId" clId="{3C09D95E-F335-9445-8F51-C183BE845E37}" dt="2024-09-10T12:28:05.010" v="118"/>
        <pc:sldMkLst>
          <pc:docMk/>
          <pc:sldMk cId="1256061767" sldId="2286"/>
        </pc:sldMkLst>
      </pc:sldChg>
      <pc:sldChg chg="modTransition">
        <pc:chgData name="星达 魏" userId="ca17b13798aa44f7" providerId="LiveId" clId="{3C09D95E-F335-9445-8F51-C183BE845E37}" dt="2024-09-10T12:28:05.010" v="118"/>
        <pc:sldMkLst>
          <pc:docMk/>
          <pc:sldMk cId="698950684" sldId="2287"/>
        </pc:sldMkLst>
      </pc:sldChg>
      <pc:sldChg chg="modTransition">
        <pc:chgData name="星达 魏" userId="ca17b13798aa44f7" providerId="LiveId" clId="{3C09D95E-F335-9445-8F51-C183BE845E37}" dt="2024-09-10T12:28:05.010" v="118"/>
        <pc:sldMkLst>
          <pc:docMk/>
          <pc:sldMk cId="1825156515" sldId="2288"/>
        </pc:sldMkLst>
      </pc:sldChg>
      <pc:sldChg chg="modTransition">
        <pc:chgData name="星达 魏" userId="ca17b13798aa44f7" providerId="LiveId" clId="{3C09D95E-F335-9445-8F51-C183BE845E37}" dt="2024-09-10T12:28:05.010" v="118"/>
        <pc:sldMkLst>
          <pc:docMk/>
          <pc:sldMk cId="372156215" sldId="2289"/>
        </pc:sldMkLst>
      </pc:sldChg>
      <pc:sldChg chg="modTransition">
        <pc:chgData name="星达 魏" userId="ca17b13798aa44f7" providerId="LiveId" clId="{3C09D95E-F335-9445-8F51-C183BE845E37}" dt="2024-09-10T12:28:05.010" v="118"/>
        <pc:sldMkLst>
          <pc:docMk/>
          <pc:sldMk cId="1729580546" sldId="2290"/>
        </pc:sldMkLst>
      </pc:sldChg>
      <pc:sldChg chg="modTransition">
        <pc:chgData name="星达 魏" userId="ca17b13798aa44f7" providerId="LiveId" clId="{3C09D95E-F335-9445-8F51-C183BE845E37}" dt="2024-09-10T12:28:05.010" v="118"/>
        <pc:sldMkLst>
          <pc:docMk/>
          <pc:sldMk cId="1333901664" sldId="2292"/>
        </pc:sldMkLst>
      </pc:sldChg>
      <pc:sldChg chg="modTransition">
        <pc:chgData name="星达 魏" userId="ca17b13798aa44f7" providerId="LiveId" clId="{3C09D95E-F335-9445-8F51-C183BE845E37}" dt="2024-09-10T12:28:05.010" v="118"/>
        <pc:sldMkLst>
          <pc:docMk/>
          <pc:sldMk cId="3925564757" sldId="2296"/>
        </pc:sldMkLst>
      </pc:sldChg>
      <pc:sldChg chg="modTransition">
        <pc:chgData name="星达 魏" userId="ca17b13798aa44f7" providerId="LiveId" clId="{3C09D95E-F335-9445-8F51-C183BE845E37}" dt="2024-09-10T12:28:05.010" v="118"/>
        <pc:sldMkLst>
          <pc:docMk/>
          <pc:sldMk cId="1649115638" sldId="2298"/>
        </pc:sldMkLst>
      </pc:sldChg>
      <pc:sldChg chg="modTransition">
        <pc:chgData name="星达 魏" userId="ca17b13798aa44f7" providerId="LiveId" clId="{3C09D95E-F335-9445-8F51-C183BE845E37}" dt="2024-09-10T12:28:05.010" v="118"/>
        <pc:sldMkLst>
          <pc:docMk/>
          <pc:sldMk cId="3234100252" sldId="2299"/>
        </pc:sldMkLst>
      </pc:sldChg>
      <pc:sldChg chg="modTransition">
        <pc:chgData name="星达 魏" userId="ca17b13798aa44f7" providerId="LiveId" clId="{3C09D95E-F335-9445-8F51-C183BE845E37}" dt="2024-09-10T12:28:05.010" v="118"/>
        <pc:sldMkLst>
          <pc:docMk/>
          <pc:sldMk cId="1966976948" sldId="2300"/>
        </pc:sldMkLst>
      </pc:sldChg>
      <pc:sldChg chg="modTransition">
        <pc:chgData name="星达 魏" userId="ca17b13798aa44f7" providerId="LiveId" clId="{3C09D95E-F335-9445-8F51-C183BE845E37}" dt="2024-09-10T12:28:05.010" v="118"/>
        <pc:sldMkLst>
          <pc:docMk/>
          <pc:sldMk cId="1428848486" sldId="2301"/>
        </pc:sldMkLst>
      </pc:sldChg>
      <pc:sldChg chg="modTransition">
        <pc:chgData name="星达 魏" userId="ca17b13798aa44f7" providerId="LiveId" clId="{3C09D95E-F335-9445-8F51-C183BE845E37}" dt="2024-09-10T12:28:05.010" v="118"/>
        <pc:sldMkLst>
          <pc:docMk/>
          <pc:sldMk cId="3385503576" sldId="2311"/>
        </pc:sldMkLst>
      </pc:sldChg>
      <pc:sldChg chg="modTransition">
        <pc:chgData name="星达 魏" userId="ca17b13798aa44f7" providerId="LiveId" clId="{3C09D95E-F335-9445-8F51-C183BE845E37}" dt="2024-09-10T12:28:05.010" v="118"/>
        <pc:sldMkLst>
          <pc:docMk/>
          <pc:sldMk cId="4014585093" sldId="2313"/>
        </pc:sldMkLst>
      </pc:sldChg>
      <pc:sldChg chg="del">
        <pc:chgData name="星达 魏" userId="ca17b13798aa44f7" providerId="LiveId" clId="{3C09D95E-F335-9445-8F51-C183BE845E37}" dt="2024-09-09T09:35:43.036" v="26" actId="2696"/>
        <pc:sldMkLst>
          <pc:docMk/>
          <pc:sldMk cId="3213574864" sldId="2314"/>
        </pc:sldMkLst>
      </pc:sldChg>
      <pc:sldChg chg="modTransition">
        <pc:chgData name="星达 魏" userId="ca17b13798aa44f7" providerId="LiveId" clId="{3C09D95E-F335-9445-8F51-C183BE845E37}" dt="2024-09-10T12:28:05.010" v="118"/>
        <pc:sldMkLst>
          <pc:docMk/>
          <pc:sldMk cId="166755536" sldId="2315"/>
        </pc:sldMkLst>
      </pc:sldChg>
      <pc:sldChg chg="modTransition">
        <pc:chgData name="星达 魏" userId="ca17b13798aa44f7" providerId="LiveId" clId="{3C09D95E-F335-9445-8F51-C183BE845E37}" dt="2024-09-10T12:28:05.010" v="118"/>
        <pc:sldMkLst>
          <pc:docMk/>
          <pc:sldMk cId="4109109253" sldId="2316"/>
        </pc:sldMkLst>
      </pc:sldChg>
      <pc:sldChg chg="modTransition">
        <pc:chgData name="星达 魏" userId="ca17b13798aa44f7" providerId="LiveId" clId="{3C09D95E-F335-9445-8F51-C183BE845E37}" dt="2024-09-10T12:28:05.010" v="118"/>
        <pc:sldMkLst>
          <pc:docMk/>
          <pc:sldMk cId="2100588987" sldId="2317"/>
        </pc:sldMkLst>
      </pc:sldChg>
      <pc:sldChg chg="addSp modSp mod modTransition modShow modNotesTx">
        <pc:chgData name="星达 魏" userId="ca17b13798aa44f7" providerId="LiveId" clId="{3C09D95E-F335-9445-8F51-C183BE845E37}" dt="2024-09-10T12:42:14.434" v="119"/>
        <pc:sldMkLst>
          <pc:docMk/>
          <pc:sldMk cId="3265887677" sldId="2319"/>
        </pc:sldMkLst>
        <pc:picChg chg="add mod">
          <ac:chgData name="星达 魏" userId="ca17b13798aa44f7" providerId="LiveId" clId="{3C09D95E-F335-9445-8F51-C183BE845E37}" dt="2024-09-10T12:42:14.434" v="119"/>
          <ac:picMkLst>
            <pc:docMk/>
            <pc:sldMk cId="3265887677" sldId="2319"/>
            <ac:picMk id="11" creationId="{3D08E5EF-EFD2-D92F-023C-9FFC80588D0E}"/>
          </ac:picMkLst>
        </pc:picChg>
      </pc:sldChg>
      <pc:sldChg chg="addSp modSp mod modTransition modShow modNotesTx">
        <pc:chgData name="星达 魏" userId="ca17b13798aa44f7" providerId="LiveId" clId="{3C09D95E-F335-9445-8F51-C183BE845E37}" dt="2024-09-10T12:42:14.434" v="119"/>
        <pc:sldMkLst>
          <pc:docMk/>
          <pc:sldMk cId="1517054634" sldId="2320"/>
        </pc:sldMkLst>
        <pc:picChg chg="add mod">
          <ac:chgData name="星达 魏" userId="ca17b13798aa44f7" providerId="LiveId" clId="{3C09D95E-F335-9445-8F51-C183BE845E37}" dt="2024-09-10T12:42:14.434" v="119"/>
          <ac:picMkLst>
            <pc:docMk/>
            <pc:sldMk cId="1517054634" sldId="2320"/>
            <ac:picMk id="13" creationId="{2D4358E3-A113-FF4A-0EC6-C94CCB70BACB}"/>
          </ac:picMkLst>
        </pc:picChg>
      </pc:sldChg>
      <pc:sldChg chg="addSp modSp mod modTransition modShow modNotesTx">
        <pc:chgData name="星达 魏" userId="ca17b13798aa44f7" providerId="LiveId" clId="{3C09D95E-F335-9445-8F51-C183BE845E37}" dt="2024-09-10T12:42:14.434" v="119"/>
        <pc:sldMkLst>
          <pc:docMk/>
          <pc:sldMk cId="3787791726" sldId="2321"/>
        </pc:sldMkLst>
        <pc:picChg chg="add mod">
          <ac:chgData name="星达 魏" userId="ca17b13798aa44f7" providerId="LiveId" clId="{3C09D95E-F335-9445-8F51-C183BE845E37}" dt="2024-09-10T12:42:14.434" v="119"/>
          <ac:picMkLst>
            <pc:docMk/>
            <pc:sldMk cId="3787791726" sldId="2321"/>
            <ac:picMk id="49" creationId="{5518BAC1-F61F-593A-0774-F48604B98FF5}"/>
          </ac:picMkLst>
        </pc:picChg>
      </pc:sldChg>
      <pc:sldChg chg="modTransition">
        <pc:chgData name="星达 魏" userId="ca17b13798aa44f7" providerId="LiveId" clId="{3C09D95E-F335-9445-8F51-C183BE845E37}" dt="2024-09-10T12:28:05.010" v="118"/>
        <pc:sldMkLst>
          <pc:docMk/>
          <pc:sldMk cId="1025133104" sldId="2322"/>
        </pc:sldMkLst>
      </pc:sldChg>
      <pc:sldChg chg="addSp delSp modSp mod modTransition delAnim modAnim modNotesTx">
        <pc:chgData name="星达 魏" userId="ca17b13798aa44f7" providerId="LiveId" clId="{3C09D95E-F335-9445-8F51-C183BE845E37}" dt="2024-09-10T12:42:14.434" v="119"/>
        <pc:sldMkLst>
          <pc:docMk/>
          <pc:sldMk cId="2088534792" sldId="2323"/>
        </pc:sldMkLst>
        <pc:picChg chg="add del mod">
          <ac:chgData name="星达 魏" userId="ca17b13798aa44f7" providerId="LiveId" clId="{3C09D95E-F335-9445-8F51-C183BE845E37}" dt="2024-09-10T12:22:57.855" v="75" actId="478"/>
          <ac:picMkLst>
            <pc:docMk/>
            <pc:sldMk cId="2088534792" sldId="2323"/>
            <ac:picMk id="3" creationId="{BB9C1E0F-3E9A-ADAD-A4E6-5C4F14D48624}"/>
          </ac:picMkLst>
        </pc:picChg>
        <pc:picChg chg="del">
          <ac:chgData name="星达 魏" userId="ca17b13798aa44f7" providerId="LiveId" clId="{3C09D95E-F335-9445-8F51-C183BE845E37}" dt="2024-09-10T12:15:02.621" v="47" actId="478"/>
          <ac:picMkLst>
            <pc:docMk/>
            <pc:sldMk cId="2088534792" sldId="2323"/>
            <ac:picMk id="4" creationId="{1AC2922A-31FF-1914-A1E7-E3DF395DC84B}"/>
          </ac:picMkLst>
        </pc:picChg>
        <pc:picChg chg="add mod">
          <ac:chgData name="星达 魏" userId="ca17b13798aa44f7" providerId="LiveId" clId="{3C09D95E-F335-9445-8F51-C183BE845E37}" dt="2024-09-10T12:42:14.434" v="119"/>
          <ac:picMkLst>
            <pc:docMk/>
            <pc:sldMk cId="2088534792" sldId="2323"/>
            <ac:picMk id="28" creationId="{D4FF373F-80B0-072C-C61D-8F27438C2174}"/>
          </ac:picMkLst>
        </pc:picChg>
      </pc:sldChg>
      <pc:sldChg chg="modTransition">
        <pc:chgData name="星达 魏" userId="ca17b13798aa44f7" providerId="LiveId" clId="{3C09D95E-F335-9445-8F51-C183BE845E37}" dt="2024-09-10T12:28:05.010" v="118"/>
        <pc:sldMkLst>
          <pc:docMk/>
          <pc:sldMk cId="3489997423" sldId="2324"/>
        </pc:sldMkLst>
      </pc:sldChg>
      <pc:sldChg chg="modTransition">
        <pc:chgData name="星达 魏" userId="ca17b13798aa44f7" providerId="LiveId" clId="{3C09D95E-F335-9445-8F51-C183BE845E37}" dt="2024-09-10T12:28:05.010" v="118"/>
        <pc:sldMkLst>
          <pc:docMk/>
          <pc:sldMk cId="1344165799" sldId="2326"/>
        </pc:sldMkLst>
      </pc:sldChg>
      <pc:sldChg chg="modTransition">
        <pc:chgData name="星达 魏" userId="ca17b13798aa44f7" providerId="LiveId" clId="{3C09D95E-F335-9445-8F51-C183BE845E37}" dt="2024-09-10T12:28:05.010" v="118"/>
        <pc:sldMkLst>
          <pc:docMk/>
          <pc:sldMk cId="3780902648" sldId="2327"/>
        </pc:sldMkLst>
      </pc:sldChg>
      <pc:sldChg chg="modTransition">
        <pc:chgData name="星达 魏" userId="ca17b13798aa44f7" providerId="LiveId" clId="{3C09D95E-F335-9445-8F51-C183BE845E37}" dt="2024-09-10T12:28:05.010" v="118"/>
        <pc:sldMkLst>
          <pc:docMk/>
          <pc:sldMk cId="1989370171" sldId="2328"/>
        </pc:sldMkLst>
      </pc:sldChg>
      <pc:sldChg chg="modTransition">
        <pc:chgData name="星达 魏" userId="ca17b13798aa44f7" providerId="LiveId" clId="{3C09D95E-F335-9445-8F51-C183BE845E37}" dt="2024-09-10T12:28:05.010" v="118"/>
        <pc:sldMkLst>
          <pc:docMk/>
          <pc:sldMk cId="1739435449" sldId="2329"/>
        </pc:sldMkLst>
      </pc:sldChg>
      <pc:sldChg chg="modTransition">
        <pc:chgData name="星达 魏" userId="ca17b13798aa44f7" providerId="LiveId" clId="{3C09D95E-F335-9445-8F51-C183BE845E37}" dt="2024-09-10T12:28:05.010" v="118"/>
        <pc:sldMkLst>
          <pc:docMk/>
          <pc:sldMk cId="3719418203" sldId="2330"/>
        </pc:sldMkLst>
      </pc:sldChg>
      <pc:sldChg chg="addSp delSp modSp mod modTransition delAnim modAnim modNotesTx">
        <pc:chgData name="星达 魏" userId="ca17b13798aa44f7" providerId="LiveId" clId="{3C09D95E-F335-9445-8F51-C183BE845E37}" dt="2024-09-10T12:42:14.434" v="119"/>
        <pc:sldMkLst>
          <pc:docMk/>
          <pc:sldMk cId="2562311199" sldId="2331"/>
        </pc:sldMkLst>
        <pc:picChg chg="add del mod">
          <ac:chgData name="星达 魏" userId="ca17b13798aa44f7" providerId="LiveId" clId="{3C09D95E-F335-9445-8F51-C183BE845E37}" dt="2024-09-10T12:22:52.736" v="71" actId="478"/>
          <ac:picMkLst>
            <pc:docMk/>
            <pc:sldMk cId="2562311199" sldId="2331"/>
            <ac:picMk id="5" creationId="{5A27C1F0-1C45-6744-52DB-B21B3253C479}"/>
          </ac:picMkLst>
        </pc:picChg>
        <pc:picChg chg="del mod">
          <ac:chgData name="星达 魏" userId="ca17b13798aa44f7" providerId="LiveId" clId="{3C09D95E-F335-9445-8F51-C183BE845E37}" dt="2024-09-10T12:13:52.281" v="41" actId="478"/>
          <ac:picMkLst>
            <pc:docMk/>
            <pc:sldMk cId="2562311199" sldId="2331"/>
            <ac:picMk id="6" creationId="{ED4AAD2F-B237-2975-768F-81CEE6013C38}"/>
          </ac:picMkLst>
        </pc:picChg>
        <pc:picChg chg="add mod">
          <ac:chgData name="星达 魏" userId="ca17b13798aa44f7" providerId="LiveId" clId="{3C09D95E-F335-9445-8F51-C183BE845E37}" dt="2024-09-10T12:42:14.434" v="119"/>
          <ac:picMkLst>
            <pc:docMk/>
            <pc:sldMk cId="2562311199" sldId="2331"/>
            <ac:picMk id="11" creationId="{0663BC37-1A38-C9C8-0972-48EE1E68AA75}"/>
          </ac:picMkLst>
        </pc:picChg>
      </pc:sldChg>
      <pc:sldChg chg="addSp delSp modSp mod modTransition delAnim modShow modNotesTx">
        <pc:chgData name="星达 魏" userId="ca17b13798aa44f7" providerId="LiveId" clId="{3C09D95E-F335-9445-8F51-C183BE845E37}" dt="2024-09-10T12:44:25.198" v="123"/>
        <pc:sldMkLst>
          <pc:docMk/>
          <pc:sldMk cId="4246643485" sldId="2333"/>
        </pc:sldMkLst>
        <pc:picChg chg="add del mod">
          <ac:chgData name="星达 魏" userId="ca17b13798aa44f7" providerId="LiveId" clId="{3C09D95E-F335-9445-8F51-C183BE845E37}" dt="2024-09-10T12:42:53.510" v="122" actId="478"/>
          <ac:picMkLst>
            <pc:docMk/>
            <pc:sldMk cId="4246643485" sldId="2333"/>
            <ac:picMk id="6" creationId="{5EDE3BFC-99E4-599C-5ADA-910C01FC3E78}"/>
          </ac:picMkLst>
        </pc:picChg>
        <pc:picChg chg="add mod">
          <ac:chgData name="星达 魏" userId="ca17b13798aa44f7" providerId="LiveId" clId="{3C09D95E-F335-9445-8F51-C183BE845E37}" dt="2024-09-10T12:44:25.198" v="123"/>
          <ac:picMkLst>
            <pc:docMk/>
            <pc:sldMk cId="4246643485" sldId="2333"/>
            <ac:picMk id="9" creationId="{17890FD6-C47D-641B-0FAF-D128D058CFF1}"/>
          </ac:picMkLst>
        </pc:picChg>
      </pc:sldChg>
      <pc:sldChg chg="modTransition">
        <pc:chgData name="星达 魏" userId="ca17b13798aa44f7" providerId="LiveId" clId="{3C09D95E-F335-9445-8F51-C183BE845E37}" dt="2024-09-10T12:28:05.010" v="118"/>
        <pc:sldMkLst>
          <pc:docMk/>
          <pc:sldMk cId="2072169296" sldId="2334"/>
        </pc:sldMkLst>
      </pc:sldChg>
      <pc:sldChg chg="addSp delSp modSp mod modTransition delAnim modAnim modNotesTx">
        <pc:chgData name="星达 魏" userId="ca17b13798aa44f7" providerId="LiveId" clId="{3C09D95E-F335-9445-8F51-C183BE845E37}" dt="2024-09-10T12:42:14.434" v="119"/>
        <pc:sldMkLst>
          <pc:docMk/>
          <pc:sldMk cId="3920763012" sldId="2335"/>
        </pc:sldMkLst>
        <pc:picChg chg="add del mod">
          <ac:chgData name="星达 魏" userId="ca17b13798aa44f7" providerId="LiveId" clId="{3C09D95E-F335-9445-8F51-C183BE845E37}" dt="2024-09-10T12:22:55.385" v="73" actId="478"/>
          <ac:picMkLst>
            <pc:docMk/>
            <pc:sldMk cId="3920763012" sldId="2335"/>
            <ac:picMk id="3" creationId="{3FF979DE-E4EC-90D5-A82F-5BA479FD5849}"/>
          </ac:picMkLst>
        </pc:picChg>
        <pc:picChg chg="del">
          <ac:chgData name="星达 魏" userId="ca17b13798aa44f7" providerId="LiveId" clId="{3C09D95E-F335-9445-8F51-C183BE845E37}" dt="2024-09-10T12:14:42.200" v="44" actId="478"/>
          <ac:picMkLst>
            <pc:docMk/>
            <pc:sldMk cId="3920763012" sldId="2335"/>
            <ac:picMk id="4" creationId="{E6017964-F2C2-1121-FA8E-8136C3FD8530}"/>
          </ac:picMkLst>
        </pc:picChg>
        <pc:picChg chg="add mod">
          <ac:chgData name="星达 魏" userId="ca17b13798aa44f7" providerId="LiveId" clId="{3C09D95E-F335-9445-8F51-C183BE845E37}" dt="2024-09-10T12:42:14.434" v="119"/>
          <ac:picMkLst>
            <pc:docMk/>
            <pc:sldMk cId="3920763012" sldId="2335"/>
            <ac:picMk id="7" creationId="{22C13E14-C540-954F-1ABF-B33964B09D0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2024/9/23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2024/9/23</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1827251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384398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1668262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2044626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14</a:t>
            </a:fld>
            <a:endParaRPr lang="zh-CN" altLang="en-US"/>
          </a:p>
        </p:txBody>
      </p:sp>
    </p:spTree>
    <p:extLst>
      <p:ext uri="{BB962C8B-B14F-4D97-AF65-F5344CB8AC3E}">
        <p14:creationId xmlns:p14="http://schemas.microsoft.com/office/powerpoint/2010/main" val="3541374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4141926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2305948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a:t>
            </a:fld>
            <a:endParaRPr lang="zh-CN" altLang="en-US"/>
          </a:p>
        </p:txBody>
      </p:sp>
    </p:spTree>
    <p:extLst>
      <p:ext uri="{BB962C8B-B14F-4D97-AF65-F5344CB8AC3E}">
        <p14:creationId xmlns:p14="http://schemas.microsoft.com/office/powerpoint/2010/main" val="1887693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Example: </a:t>
            </a:r>
            <a:r>
              <a:rPr kumimoji="1" lang="en-US" altLang="zh-CN" dirty="0" err="1"/>
              <a:t>jquery</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18</a:t>
            </a:fld>
            <a:endParaRPr lang="zh-CN" altLang="en-US"/>
          </a:p>
        </p:txBody>
      </p:sp>
    </p:spTree>
    <p:extLst>
      <p:ext uri="{BB962C8B-B14F-4D97-AF65-F5344CB8AC3E}">
        <p14:creationId xmlns:p14="http://schemas.microsoft.com/office/powerpoint/2010/main" val="1164870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2155579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a:t>
            </a:fld>
            <a:endParaRPr lang="zh-CN" altLang="en-US"/>
          </a:p>
        </p:txBody>
      </p:sp>
    </p:spTree>
    <p:extLst>
      <p:ext uri="{BB962C8B-B14F-4D97-AF65-F5344CB8AC3E}">
        <p14:creationId xmlns:p14="http://schemas.microsoft.com/office/powerpoint/2010/main" val="2049050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1477249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2552596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608428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23</a:t>
            </a:fld>
            <a:endParaRPr lang="zh-CN" altLang="en-US"/>
          </a:p>
        </p:txBody>
      </p:sp>
    </p:spTree>
    <p:extLst>
      <p:ext uri="{BB962C8B-B14F-4D97-AF65-F5344CB8AC3E}">
        <p14:creationId xmlns:p14="http://schemas.microsoft.com/office/powerpoint/2010/main" val="2309188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24</a:t>
            </a:fld>
            <a:endParaRPr lang="zh-CN" altLang="en-US"/>
          </a:p>
        </p:txBody>
      </p:sp>
    </p:spTree>
    <p:extLst>
      <p:ext uri="{BB962C8B-B14F-4D97-AF65-F5344CB8AC3E}">
        <p14:creationId xmlns:p14="http://schemas.microsoft.com/office/powerpoint/2010/main" val="405965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25</a:t>
            </a:fld>
            <a:endParaRPr lang="zh-CN" altLang="en-US"/>
          </a:p>
        </p:txBody>
      </p:sp>
    </p:spTree>
    <p:extLst>
      <p:ext uri="{BB962C8B-B14F-4D97-AF65-F5344CB8AC3E}">
        <p14:creationId xmlns:p14="http://schemas.microsoft.com/office/powerpoint/2010/main" val="42799986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567651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27</a:t>
            </a:fld>
            <a:endParaRPr lang="zh-CN" altLang="en-US"/>
          </a:p>
        </p:txBody>
      </p:sp>
    </p:spTree>
    <p:extLst>
      <p:ext uri="{BB962C8B-B14F-4D97-AF65-F5344CB8AC3E}">
        <p14:creationId xmlns:p14="http://schemas.microsoft.com/office/powerpoint/2010/main" val="2081839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28</a:t>
            </a:fld>
            <a:endParaRPr lang="zh-CN" altLang="en-US"/>
          </a:p>
        </p:txBody>
      </p:sp>
    </p:spTree>
    <p:extLst>
      <p:ext uri="{BB962C8B-B14F-4D97-AF65-F5344CB8AC3E}">
        <p14:creationId xmlns:p14="http://schemas.microsoft.com/office/powerpoint/2010/main" val="3224890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29</a:t>
            </a:fld>
            <a:endParaRPr lang="zh-CN" altLang="en-US"/>
          </a:p>
        </p:txBody>
      </p:sp>
    </p:spTree>
    <p:extLst>
      <p:ext uri="{BB962C8B-B14F-4D97-AF65-F5344CB8AC3E}">
        <p14:creationId xmlns:p14="http://schemas.microsoft.com/office/powerpoint/2010/main" val="195664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a:t>
            </a:fld>
            <a:endParaRPr lang="zh-CN" altLang="en-US"/>
          </a:p>
        </p:txBody>
      </p:sp>
    </p:spTree>
    <p:extLst>
      <p:ext uri="{BB962C8B-B14F-4D97-AF65-F5344CB8AC3E}">
        <p14:creationId xmlns:p14="http://schemas.microsoft.com/office/powerpoint/2010/main" val="36782053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30</a:t>
            </a:fld>
            <a:endParaRPr lang="zh-CN" altLang="en-US"/>
          </a:p>
        </p:txBody>
      </p:sp>
    </p:spTree>
    <p:extLst>
      <p:ext uri="{BB962C8B-B14F-4D97-AF65-F5344CB8AC3E}">
        <p14:creationId xmlns:p14="http://schemas.microsoft.com/office/powerpoint/2010/main" val="4065468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31</a:t>
            </a:fld>
            <a:endParaRPr lang="zh-CN" altLang="en-US"/>
          </a:p>
        </p:txBody>
      </p:sp>
    </p:spTree>
    <p:extLst>
      <p:ext uri="{BB962C8B-B14F-4D97-AF65-F5344CB8AC3E}">
        <p14:creationId xmlns:p14="http://schemas.microsoft.com/office/powerpoint/2010/main" val="4289811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32</a:t>
            </a:fld>
            <a:endParaRPr lang="zh-CN" altLang="en-US"/>
          </a:p>
        </p:txBody>
      </p:sp>
    </p:spTree>
    <p:extLst>
      <p:ext uri="{BB962C8B-B14F-4D97-AF65-F5344CB8AC3E}">
        <p14:creationId xmlns:p14="http://schemas.microsoft.com/office/powerpoint/2010/main" val="2821778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SDC</a:t>
            </a:r>
            <a:r>
              <a:rPr kumimoji="1" lang="zh-CN" altLang="en-US" dirty="0"/>
              <a:t>：乘法加速器比较容易出</a:t>
            </a:r>
            <a:r>
              <a:rPr kumimoji="1" lang="en-US" altLang="zh-CN" dirty="0"/>
              <a:t>bug</a:t>
            </a:r>
            <a:endParaRPr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33</a:t>
            </a:fld>
            <a:endParaRPr lang="zh-CN" altLang="en-US"/>
          </a:p>
        </p:txBody>
      </p:sp>
    </p:spTree>
    <p:extLst>
      <p:ext uri="{BB962C8B-B14F-4D97-AF65-F5344CB8AC3E}">
        <p14:creationId xmlns:p14="http://schemas.microsoft.com/office/powerpoint/2010/main" val="116018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34</a:t>
            </a:fld>
            <a:endParaRPr lang="zh-CN" altLang="en-US"/>
          </a:p>
        </p:txBody>
      </p:sp>
    </p:spTree>
    <p:extLst>
      <p:ext uri="{BB962C8B-B14F-4D97-AF65-F5344CB8AC3E}">
        <p14:creationId xmlns:p14="http://schemas.microsoft.com/office/powerpoint/2010/main" val="703077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35</a:t>
            </a:fld>
            <a:endParaRPr lang="zh-CN" altLang="en-US"/>
          </a:p>
        </p:txBody>
      </p:sp>
    </p:spTree>
    <p:extLst>
      <p:ext uri="{BB962C8B-B14F-4D97-AF65-F5344CB8AC3E}">
        <p14:creationId xmlns:p14="http://schemas.microsoft.com/office/powerpoint/2010/main" val="205660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36</a:t>
            </a:fld>
            <a:endParaRPr lang="zh-CN" altLang="en-US"/>
          </a:p>
        </p:txBody>
      </p:sp>
    </p:spTree>
    <p:extLst>
      <p:ext uri="{BB962C8B-B14F-4D97-AF65-F5344CB8AC3E}">
        <p14:creationId xmlns:p14="http://schemas.microsoft.com/office/powerpoint/2010/main" val="3104315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37</a:t>
            </a:fld>
            <a:endParaRPr lang="zh-CN" altLang="en-US"/>
          </a:p>
        </p:txBody>
      </p:sp>
    </p:spTree>
    <p:extLst>
      <p:ext uri="{BB962C8B-B14F-4D97-AF65-F5344CB8AC3E}">
        <p14:creationId xmlns:p14="http://schemas.microsoft.com/office/powerpoint/2010/main" val="823916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Challenge: how to detect the faults? </a:t>
            </a:r>
            <a:endParaRPr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3273908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211199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baseline="0" dirty="0"/>
              <a:t>2003 </a:t>
            </a:r>
            <a:r>
              <a:rPr kumimoji="1" lang="zh-CN" altLang="en-US" baseline="0" dirty="0"/>
              <a:t>年马云 创建淘宝</a:t>
            </a:r>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1665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1611225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41</a:t>
            </a:fld>
            <a:endParaRPr lang="zh-CN" altLang="en-US"/>
          </a:p>
        </p:txBody>
      </p:sp>
    </p:spTree>
    <p:extLst>
      <p:ext uri="{BB962C8B-B14F-4D97-AF65-F5344CB8AC3E}">
        <p14:creationId xmlns:p14="http://schemas.microsoft.com/office/powerpoint/2010/main" val="4175456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39505008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3886540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3704181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1255670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46</a:t>
            </a:fld>
            <a:endParaRPr lang="zh-CN" altLang="en-US"/>
          </a:p>
        </p:txBody>
      </p:sp>
    </p:spTree>
    <p:extLst>
      <p:ext uri="{BB962C8B-B14F-4D97-AF65-F5344CB8AC3E}">
        <p14:creationId xmlns:p14="http://schemas.microsoft.com/office/powerpoint/2010/main" val="19532942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47</a:t>
            </a:fld>
            <a:endParaRPr lang="zh-CN" altLang="en-US"/>
          </a:p>
        </p:txBody>
      </p:sp>
    </p:spTree>
    <p:extLst>
      <p:ext uri="{BB962C8B-B14F-4D97-AF65-F5344CB8AC3E}">
        <p14:creationId xmlns:p14="http://schemas.microsoft.com/office/powerpoint/2010/main" val="39941384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81776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u="none" strike="noStrike" dirty="0">
                <a:solidFill>
                  <a:srgbClr val="191B1F"/>
                </a:solidFill>
                <a:effectLst/>
                <a:highlight>
                  <a:srgbClr val="FFFFFF"/>
                </a:highlight>
                <a:latin typeface="-apple-system"/>
              </a:rPr>
              <a:t>今年</a:t>
            </a:r>
            <a:r>
              <a:rPr lang="en-US" altLang="zh-CN" b="0" i="0" u="none" strike="noStrike" dirty="0">
                <a:solidFill>
                  <a:srgbClr val="191B1F"/>
                </a:solidFill>
                <a:effectLst/>
                <a:highlight>
                  <a:srgbClr val="FFFFFF"/>
                </a:highlight>
                <a:latin typeface="-apple-system"/>
              </a:rPr>
              <a:t>9</a:t>
            </a:r>
            <a:r>
              <a:rPr lang="zh-CN" altLang="en-US" b="0" i="0" u="none" strike="noStrike" dirty="0">
                <a:solidFill>
                  <a:srgbClr val="191B1F"/>
                </a:solidFill>
                <a:effectLst/>
                <a:highlight>
                  <a:srgbClr val="FFFFFF"/>
                </a:highlight>
                <a:latin typeface="-apple-system"/>
              </a:rPr>
              <a:t>月</a:t>
            </a:r>
            <a:r>
              <a:rPr lang="en-US" altLang="zh-CN" b="0" i="0" u="none" strike="noStrike" dirty="0">
                <a:solidFill>
                  <a:srgbClr val="191B1F"/>
                </a:solidFill>
                <a:effectLst/>
                <a:highlight>
                  <a:srgbClr val="FFFFFF"/>
                </a:highlight>
                <a:latin typeface="-apple-system"/>
              </a:rPr>
              <a:t>10</a:t>
            </a:r>
            <a:r>
              <a:rPr lang="zh-CN" altLang="en-US" b="0" i="0" u="none" strike="noStrike" dirty="0">
                <a:solidFill>
                  <a:srgbClr val="191B1F"/>
                </a:solidFill>
                <a:effectLst/>
                <a:highlight>
                  <a:srgbClr val="FFFFFF"/>
                </a:highlight>
                <a:latin typeface="-apple-system"/>
              </a:rPr>
              <a:t>日，阿里云服务又宕机了。</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49</a:t>
            </a:fld>
            <a:endParaRPr lang="zh-CN" altLang="en-US"/>
          </a:p>
        </p:txBody>
      </p:sp>
    </p:spTree>
    <p:extLst>
      <p:ext uri="{BB962C8B-B14F-4D97-AF65-F5344CB8AC3E}">
        <p14:creationId xmlns:p14="http://schemas.microsoft.com/office/powerpoint/2010/main" val="74471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a:t>
            </a:fld>
            <a:endParaRPr lang="zh-CN" altLang="en-US"/>
          </a:p>
        </p:txBody>
      </p:sp>
    </p:spTree>
    <p:extLst>
      <p:ext uri="{BB962C8B-B14F-4D97-AF65-F5344CB8AC3E}">
        <p14:creationId xmlns:p14="http://schemas.microsoft.com/office/powerpoint/2010/main" val="1052667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57</a:t>
            </a:fld>
            <a:endParaRPr lang="zh-CN" altLang="en-US"/>
          </a:p>
        </p:txBody>
      </p:sp>
    </p:spTree>
    <p:extLst>
      <p:ext uri="{BB962C8B-B14F-4D97-AF65-F5344CB8AC3E}">
        <p14:creationId xmlns:p14="http://schemas.microsoft.com/office/powerpoint/2010/main" val="21463149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58</a:t>
            </a:fld>
            <a:endParaRPr lang="zh-CN" altLang="en-US"/>
          </a:p>
        </p:txBody>
      </p:sp>
    </p:spTree>
    <p:extLst>
      <p:ext uri="{BB962C8B-B14F-4D97-AF65-F5344CB8AC3E}">
        <p14:creationId xmlns:p14="http://schemas.microsoft.com/office/powerpoint/2010/main" val="745319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一种情况可以恢复，</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63</a:t>
            </a:fld>
            <a:endParaRPr lang="zh-CN" altLang="en-US"/>
          </a:p>
        </p:txBody>
      </p:sp>
    </p:spTree>
    <p:extLst>
      <p:ext uri="{BB962C8B-B14F-4D97-AF65-F5344CB8AC3E}">
        <p14:creationId xmlns:p14="http://schemas.microsoft.com/office/powerpoint/2010/main" val="1988591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64</a:t>
            </a:fld>
            <a:endParaRPr lang="zh-CN" altLang="en-US"/>
          </a:p>
        </p:txBody>
      </p:sp>
    </p:spTree>
    <p:extLst>
      <p:ext uri="{BB962C8B-B14F-4D97-AF65-F5344CB8AC3E}">
        <p14:creationId xmlns:p14="http://schemas.microsoft.com/office/powerpoint/2010/main" val="3314525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66</a:t>
            </a:fld>
            <a:endParaRPr lang="zh-CN" altLang="en-US"/>
          </a:p>
        </p:txBody>
      </p:sp>
    </p:spTree>
    <p:extLst>
      <p:ext uri="{BB962C8B-B14F-4D97-AF65-F5344CB8AC3E}">
        <p14:creationId xmlns:p14="http://schemas.microsoft.com/office/powerpoint/2010/main" val="2458901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67</a:t>
            </a:fld>
            <a:endParaRPr lang="zh-CN" altLang="en-US"/>
          </a:p>
        </p:txBody>
      </p:sp>
    </p:spTree>
    <p:extLst>
      <p:ext uri="{BB962C8B-B14F-4D97-AF65-F5344CB8AC3E}">
        <p14:creationId xmlns:p14="http://schemas.microsoft.com/office/powerpoint/2010/main" val="62867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2061210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201160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a:t>
            </a:fld>
            <a:endParaRPr lang="zh-CN" altLang="en-US"/>
          </a:p>
        </p:txBody>
      </p:sp>
    </p:spTree>
    <p:extLst>
      <p:ext uri="{BB962C8B-B14F-4D97-AF65-F5344CB8AC3E}">
        <p14:creationId xmlns:p14="http://schemas.microsoft.com/office/powerpoint/2010/main" val="2224002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摩尔定律：元器件上的元器件翻倍</a:t>
            </a:r>
            <a:endParaRPr kumimoji="1" lang="en-US" altLang="zh-CN" dirty="0"/>
          </a:p>
          <a:p>
            <a:endParaRPr kumimoji="1" lang="en-US" altLang="zh-CN" dirty="0"/>
          </a:p>
          <a:p>
            <a:endParaRPr kumimoji="1" lang="en-US" altLang="zh-CN" dirty="0"/>
          </a:p>
          <a:p>
            <a:r>
              <a:rPr lang="en" altLang="zh-CN" b="1" dirty="0"/>
              <a:t>Dennard</a:t>
            </a:r>
            <a:r>
              <a:rPr lang="zh-CN" altLang="en-US" b="1" dirty="0"/>
              <a:t>： 尺寸缩小，能耗降低</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a:t>
            </a:fld>
            <a:endParaRPr lang="zh-CN" altLang="en-US"/>
          </a:p>
        </p:txBody>
      </p:sp>
    </p:spTree>
    <p:extLst>
      <p:ext uri="{BB962C8B-B14F-4D97-AF65-F5344CB8AC3E}">
        <p14:creationId xmlns:p14="http://schemas.microsoft.com/office/powerpoint/2010/main" val="2702533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solidFill>
                  <a:schemeClr val="tx1"/>
                </a:solidFill>
                <a:latin typeface="+mn-lt"/>
                <a:ea typeface="微软雅黑" panose="020B0503020204020204" pitchFamily="34" charset="-122"/>
                <a:cs typeface="微软雅黑" panose="020B0503020204020204" pitchFamily="34" charset="-122"/>
              </a:defRPr>
            </a:lvl1pPr>
            <a:lvl2pPr marL="360000">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2pPr>
            <a:lvl3pPr>
              <a:lnSpc>
                <a:spcPct val="120000"/>
              </a:lnSpc>
              <a:defRPr sz="2000" b="0" i="0">
                <a:solidFill>
                  <a:schemeClr val="tx1"/>
                </a:solidFill>
                <a:latin typeface="+mn-lt"/>
                <a:ea typeface="微软雅黑" panose="020B0503020204020204" pitchFamily="34" charset="-122"/>
                <a:cs typeface="微软雅黑" panose="020B0503020204020204" pitchFamily="34" charset="-122"/>
              </a:defRPr>
            </a:lvl3pPr>
            <a:lvl4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4pPr>
            <a:lvl5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pPr/>
              <a:t>‹#›</a:t>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microsoft.com/office/2007/relationships/hdphoto" Target="../media/hdphoto2.wdp"/><Relationship Id="rId12"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jpeg"/><Relationship Id="rId10" Type="http://schemas.openxmlformats.org/officeDocument/2006/relationships/image" Target="../media/image33.png"/><Relationship Id="rId4" Type="http://schemas.microsoft.com/office/2007/relationships/hdphoto" Target="../media/hdphoto1.wdp"/><Relationship Id="rId9"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3.tiff"/><Relationship Id="rId4" Type="http://schemas.openxmlformats.org/officeDocument/2006/relationships/image" Target="../media/image12.tif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Subnetwork"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n.wikipedia.org/wiki/Subnetwork"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en.wikipedia.org/wiki/Subnetwork" TargetMode="External"/><Relationship Id="rId4" Type="http://schemas.openxmlformats.org/officeDocument/2006/relationships/image" Target="../media/image51.tiff"/></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Subnetwor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en.wikipedia.org/wiki/Turing_Award"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tiff"/><Relationship Id="rId4" Type="http://schemas.openxmlformats.org/officeDocument/2006/relationships/image" Target="../media/image12.tiff"/></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Autofit/>
          </a:bodyPr>
          <a:lstStyle/>
          <a:p>
            <a:pPr>
              <a:lnSpc>
                <a:spcPct val="110000"/>
              </a:lnSpc>
            </a:pPr>
            <a:r>
              <a:rPr kumimoji="1" lang="en-US" altLang="zh-CN" sz="3600" dirty="0"/>
              <a:t>Scalability in Practice: </a:t>
            </a:r>
            <a:br>
              <a:rPr kumimoji="1" lang="en-US" altLang="zh-CN" sz="3600" dirty="0"/>
            </a:br>
            <a:r>
              <a:rPr kumimoji="1" lang="en-US" altLang="zh-CN" sz="3600" b="0" dirty="0">
                <a:latin typeface="+mn-lt"/>
              </a:rPr>
              <a:t>a</a:t>
            </a:r>
            <a:r>
              <a:rPr kumimoji="1" lang="zh-CN" altLang="en-US" sz="3600" b="0" dirty="0">
                <a:latin typeface="+mn-lt"/>
              </a:rPr>
              <a:t> </a:t>
            </a:r>
            <a:r>
              <a:rPr kumimoji="1" lang="en-US" altLang="zh-CN" sz="3600" b="0" dirty="0">
                <a:latin typeface="+mn-lt"/>
              </a:rPr>
              <a:t>Highly</a:t>
            </a:r>
            <a:r>
              <a:rPr kumimoji="1" lang="zh-CN" altLang="en-US" sz="3600" b="0" dirty="0">
                <a:latin typeface="+mn-lt"/>
              </a:rPr>
              <a:t> </a:t>
            </a:r>
            <a:r>
              <a:rPr kumimoji="1" lang="en-US" altLang="zh-CN" sz="3600" b="0" dirty="0">
                <a:latin typeface="+mn-lt"/>
              </a:rPr>
              <a:t>scalable</a:t>
            </a:r>
            <a:r>
              <a:rPr kumimoji="1" lang="zh-CN" altLang="en-US" sz="3600" b="0" dirty="0">
                <a:latin typeface="+mn-lt"/>
              </a:rPr>
              <a:t> </a:t>
            </a:r>
            <a:r>
              <a:rPr kumimoji="1" lang="en-US" altLang="zh-CN" sz="3600" b="0" dirty="0">
                <a:latin typeface="+mn-lt"/>
              </a:rPr>
              <a:t>web app</a:t>
            </a:r>
            <a:endParaRPr kumimoji="1" lang="zh-CN" altLang="en-US" sz="3600" b="0" dirty="0">
              <a:latin typeface="+mn-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SE124</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a:ln>
                  <a:noFill/>
                </a:ln>
                <a:solidFill>
                  <a:srgbClr val="000000">
                    <a:lumMod val="75000"/>
                    <a:lumOff val="25000"/>
                  </a:srgbClr>
                </a:solidFill>
                <a:effectLst/>
                <a:uLnTx/>
                <a:uFillTx/>
                <a:latin typeface="+mj-lt"/>
                <a:ea typeface="微软雅黑"/>
              </a:rPr>
              <a:t>(2024</a:t>
            </a:r>
            <a:r>
              <a:rPr kumimoji="0" lang="zh-CN" altLang="en-US" sz="1400" b="0" i="0" u="none" strike="noStrike" kern="1200" cap="none" spc="0" normalizeH="0" baseline="0" noProof="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55205806-95B5-1349-B265-4053404601BB}"/>
              </a:ext>
            </a:extLst>
          </p:cNvPr>
          <p:cNvSpPr>
            <a:spLocks noGrp="1"/>
          </p:cNvSpPr>
          <p:nvPr>
            <p:ph type="subTitle" idx="1"/>
          </p:nvPr>
        </p:nvSpPr>
        <p:spPr>
          <a:xfrm>
            <a:off x="685800" y="3412362"/>
            <a:ext cx="7772400" cy="1461362"/>
          </a:xfrm>
        </p:spPr>
        <p:txBody>
          <a:bodyPr>
            <a:noAutofit/>
          </a:bodyPr>
          <a:lstStyle/>
          <a:p>
            <a:pPr>
              <a:lnSpc>
                <a:spcPct val="150000"/>
              </a:lnSpc>
              <a:spcBef>
                <a:spcPts val="0"/>
              </a:spcBef>
            </a:pPr>
            <a:r>
              <a:rPr kumimoji="1" lang="en-US" altLang="zh-CN" sz="1800" dirty="0" err="1">
                <a:solidFill>
                  <a:schemeClr val="tx1">
                    <a:lumMod val="75000"/>
                    <a:lumOff val="25000"/>
                  </a:schemeClr>
                </a:solidFill>
                <a:latin typeface="+mj-lt"/>
              </a:rPr>
              <a:t>Xingda</a:t>
            </a:r>
            <a:r>
              <a:rPr kumimoji="1" lang="en-US" altLang="zh-CN" sz="1800" dirty="0">
                <a:solidFill>
                  <a:schemeClr val="tx1">
                    <a:lumMod val="75000"/>
                    <a:lumOff val="25000"/>
                  </a:schemeClr>
                </a:solidFill>
                <a:latin typeface="+mj-lt"/>
              </a:rPr>
              <a:t> Wei / Yubin</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Xia</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Tree>
    <p:custDataLst>
      <p:tags r:id="rId1"/>
    </p:custDataLst>
    <p:extLst>
      <p:ext uri="{BB962C8B-B14F-4D97-AF65-F5344CB8AC3E}">
        <p14:creationId xmlns:p14="http://schemas.microsoft.com/office/powerpoint/2010/main" val="36289606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D223761A-63DD-BF45-90CD-C5F079A629F2}"/>
              </a:ext>
            </a:extLst>
          </p:cNvPr>
          <p:cNvGrpSpPr/>
          <p:nvPr/>
        </p:nvGrpSpPr>
        <p:grpSpPr>
          <a:xfrm>
            <a:off x="5926872" y="4919532"/>
            <a:ext cx="688987" cy="553998"/>
            <a:chOff x="2993237" y="4647886"/>
            <a:chExt cx="962804" cy="837784"/>
          </a:xfrm>
        </p:grpSpPr>
        <p:pic>
          <p:nvPicPr>
            <p:cNvPr id="43" name="图片 42">
              <a:extLst>
                <a:ext uri="{FF2B5EF4-FFF2-40B4-BE49-F238E27FC236}">
                  <a16:creationId xmlns:a16="http://schemas.microsoft.com/office/drawing/2014/main" id="{5A11B28D-FEDE-904D-88EF-CE1A4902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44" name="矩形 43">
              <a:extLst>
                <a:ext uri="{FF2B5EF4-FFF2-40B4-BE49-F238E27FC236}">
                  <a16:creationId xmlns:a16="http://schemas.microsoft.com/office/drawing/2014/main" id="{853C9DCA-5DCD-454A-A219-899C728B0018}"/>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B4E1C4D8-EF0A-8545-8785-6C0A85CB9602}"/>
              </a:ext>
            </a:extLst>
          </p:cNvPr>
          <p:cNvGrpSpPr/>
          <p:nvPr/>
        </p:nvGrpSpPr>
        <p:grpSpPr>
          <a:xfrm>
            <a:off x="8249096" y="4907391"/>
            <a:ext cx="688987" cy="553998"/>
            <a:chOff x="2993237" y="4647886"/>
            <a:chExt cx="962804" cy="837784"/>
          </a:xfrm>
        </p:grpSpPr>
        <p:pic>
          <p:nvPicPr>
            <p:cNvPr id="46" name="图片 45">
              <a:extLst>
                <a:ext uri="{FF2B5EF4-FFF2-40B4-BE49-F238E27FC236}">
                  <a16:creationId xmlns:a16="http://schemas.microsoft.com/office/drawing/2014/main" id="{7C796474-E9D2-E240-9058-C42FBE06C2B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47" name="矩形 46">
              <a:extLst>
                <a:ext uri="{FF2B5EF4-FFF2-40B4-BE49-F238E27FC236}">
                  <a16:creationId xmlns:a16="http://schemas.microsoft.com/office/drawing/2014/main" id="{C23E37DA-08EE-9D46-9B55-DEB758C7D419}"/>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任意形状 39">
            <a:extLst>
              <a:ext uri="{FF2B5EF4-FFF2-40B4-BE49-F238E27FC236}">
                <a16:creationId xmlns:a16="http://schemas.microsoft.com/office/drawing/2014/main" id="{2A033D97-FDB1-584F-84E7-C4E3BAA77CB5}"/>
              </a:ext>
            </a:extLst>
          </p:cNvPr>
          <p:cNvSpPr/>
          <p:nvPr/>
        </p:nvSpPr>
        <p:spPr>
          <a:xfrm>
            <a:off x="5490109" y="2239617"/>
            <a:ext cx="806292" cy="1749287"/>
          </a:xfrm>
          <a:custGeom>
            <a:avLst/>
            <a:gdLst>
              <a:gd name="connsiteX0" fmla="*/ 745304 w 799023"/>
              <a:gd name="connsiteY0" fmla="*/ 0 h 1895061"/>
              <a:gd name="connsiteX1" fmla="*/ 732052 w 799023"/>
              <a:gd name="connsiteY1" fmla="*/ 1391479 h 1895061"/>
              <a:gd name="connsiteX2" fmla="*/ 82695 w 799023"/>
              <a:gd name="connsiteY2" fmla="*/ 1524000 h 1895061"/>
              <a:gd name="connsiteX3" fmla="*/ 29687 w 799023"/>
              <a:gd name="connsiteY3" fmla="*/ 1895061 h 1895061"/>
              <a:gd name="connsiteX0" fmla="*/ 745304 w 799023"/>
              <a:gd name="connsiteY0" fmla="*/ 0 h 1749287"/>
              <a:gd name="connsiteX1" fmla="*/ 732052 w 799023"/>
              <a:gd name="connsiteY1" fmla="*/ 1391479 h 1749287"/>
              <a:gd name="connsiteX2" fmla="*/ 82695 w 799023"/>
              <a:gd name="connsiteY2" fmla="*/ 1524000 h 1749287"/>
              <a:gd name="connsiteX3" fmla="*/ 29687 w 799023"/>
              <a:gd name="connsiteY3" fmla="*/ 1749287 h 1749287"/>
              <a:gd name="connsiteX0" fmla="*/ 751666 w 806292"/>
              <a:gd name="connsiteY0" fmla="*/ 0 h 1749287"/>
              <a:gd name="connsiteX1" fmla="*/ 738414 w 806292"/>
              <a:gd name="connsiteY1" fmla="*/ 1391479 h 1749287"/>
              <a:gd name="connsiteX2" fmla="*/ 75804 w 806292"/>
              <a:gd name="connsiteY2" fmla="*/ 1364974 h 1749287"/>
              <a:gd name="connsiteX3" fmla="*/ 36049 w 806292"/>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806292" h="1749287">
                <a:moveTo>
                  <a:pt x="751666" y="0"/>
                </a:moveTo>
                <a:cubicBezTo>
                  <a:pt x="800257" y="568739"/>
                  <a:pt x="851058" y="1163983"/>
                  <a:pt x="738414" y="1391479"/>
                </a:cubicBezTo>
                <a:cubicBezTo>
                  <a:pt x="625770" y="1618975"/>
                  <a:pt x="192865" y="1281044"/>
                  <a:pt x="75804" y="1364974"/>
                </a:cubicBezTo>
                <a:cubicBezTo>
                  <a:pt x="-41257" y="1448904"/>
                  <a:pt x="4022" y="1605721"/>
                  <a:pt x="36049"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167B6930-C44C-C54F-9153-D85325F0FE63}"/>
              </a:ext>
            </a:extLst>
          </p:cNvPr>
          <p:cNvSpPr>
            <a:spLocks noGrp="1"/>
          </p:cNvSpPr>
          <p:nvPr>
            <p:ph type="title"/>
          </p:nvPr>
        </p:nvSpPr>
        <p:spPr/>
        <p:txBody>
          <a:bodyPr/>
          <a:lstStyle/>
          <a:p>
            <a:r>
              <a:rPr kumimoji="1" lang="en-US" altLang="zh-CN" dirty="0"/>
              <a:t>Step #1 for scalability: </a:t>
            </a:r>
            <a:r>
              <a:rPr kumimoji="1" lang="en-US" altLang="zh-CN" b="0" dirty="0"/>
              <a:t>disaggregating application &amp; data </a:t>
            </a:r>
            <a:endParaRPr kumimoji="1" lang="zh-CN" altLang="en-US" b="0" dirty="0"/>
          </a:p>
        </p:txBody>
      </p:sp>
      <p:sp>
        <p:nvSpPr>
          <p:cNvPr id="3" name="内容占位符 2">
            <a:extLst>
              <a:ext uri="{FF2B5EF4-FFF2-40B4-BE49-F238E27FC236}">
                <a16:creationId xmlns:a16="http://schemas.microsoft.com/office/drawing/2014/main" id="{0A1294E1-16DB-EB4A-9969-8B6216EB02FD}"/>
              </a:ext>
            </a:extLst>
          </p:cNvPr>
          <p:cNvSpPr>
            <a:spLocks noGrp="1"/>
          </p:cNvSpPr>
          <p:nvPr>
            <p:ph idx="1"/>
          </p:nvPr>
        </p:nvSpPr>
        <p:spPr>
          <a:xfrm>
            <a:off x="457200" y="1129307"/>
            <a:ext cx="4368581" cy="4356819"/>
          </a:xfrm>
        </p:spPr>
        <p:txBody>
          <a:bodyPr>
            <a:normAutofit/>
          </a:bodyPr>
          <a:lstStyle/>
          <a:p>
            <a:r>
              <a:rPr kumimoji="1" lang="en-US" altLang="zh-CN" dirty="0"/>
              <a:t>Application: handles application logic</a:t>
            </a:r>
          </a:p>
          <a:p>
            <a:pPr lvl="1"/>
            <a:r>
              <a:rPr kumimoji="1" lang="en-US" altLang="zh-CN" dirty="0"/>
              <a:t>Can be scaled with more </a:t>
            </a:r>
            <a:r>
              <a:rPr kumimoji="1" lang="en-US" altLang="zh-CN" b="1" dirty="0">
                <a:solidFill>
                  <a:srgbClr val="FF7E79"/>
                </a:solidFill>
              </a:rPr>
              <a:t>CPUs</a:t>
            </a:r>
          </a:p>
          <a:p>
            <a:r>
              <a:rPr kumimoji="1" lang="en-US" altLang="zh-CN" dirty="0">
                <a:solidFill>
                  <a:schemeClr val="tx1"/>
                </a:solidFill>
              </a:rPr>
              <a:t>Database: requires reading/writing disk &amp; cache</a:t>
            </a:r>
          </a:p>
          <a:p>
            <a:pPr lvl="1"/>
            <a:r>
              <a:rPr kumimoji="1" lang="en-US" altLang="zh-CN" dirty="0">
                <a:solidFill>
                  <a:schemeClr val="tx1"/>
                </a:solidFill>
              </a:rPr>
              <a:t>Can be scaled with faster disks &amp; larger memory</a:t>
            </a:r>
          </a:p>
          <a:p>
            <a:r>
              <a:rPr kumimoji="1" lang="en-US" altLang="zh-CN" dirty="0">
                <a:solidFill>
                  <a:schemeClr val="tx1"/>
                </a:solidFill>
              </a:rPr>
              <a:t>File</a:t>
            </a:r>
            <a:r>
              <a:rPr kumimoji="1" lang="zh-CN" altLang="en-US" dirty="0">
                <a:solidFill>
                  <a:schemeClr val="tx1"/>
                </a:solidFill>
              </a:rPr>
              <a:t> </a:t>
            </a:r>
            <a:r>
              <a:rPr kumimoji="1" lang="en-US" altLang="zh-CN" dirty="0">
                <a:solidFill>
                  <a:schemeClr val="tx1"/>
                </a:solidFill>
              </a:rPr>
              <a:t>system: store large bulks of data</a:t>
            </a:r>
          </a:p>
          <a:p>
            <a:pPr lvl="1"/>
            <a:r>
              <a:rPr kumimoji="1" lang="en-US" altLang="zh-CN" dirty="0">
                <a:solidFill>
                  <a:schemeClr val="tx1"/>
                </a:solidFill>
              </a:rPr>
              <a:t> E.g., images, videos</a:t>
            </a:r>
          </a:p>
          <a:p>
            <a:pPr lvl="1"/>
            <a:r>
              <a:rPr kumimoji="1" lang="en-US" altLang="zh-CN" dirty="0">
                <a:solidFill>
                  <a:schemeClr val="tx1"/>
                </a:solidFill>
              </a:rPr>
              <a:t> Can be scaled with faster disks</a:t>
            </a:r>
            <a:endParaRPr kumimoji="1" lang="zh-CN" altLang="en-US" b="1" dirty="0">
              <a:solidFill>
                <a:srgbClr val="FF7E79"/>
              </a:solidFill>
            </a:endParaRPr>
          </a:p>
        </p:txBody>
      </p:sp>
      <p:grpSp>
        <p:nvGrpSpPr>
          <p:cNvPr id="31" name="组合 30">
            <a:extLst>
              <a:ext uri="{FF2B5EF4-FFF2-40B4-BE49-F238E27FC236}">
                <a16:creationId xmlns:a16="http://schemas.microsoft.com/office/drawing/2014/main" id="{506EDF6F-0A55-1647-A9CD-AC65AE8C63D8}"/>
              </a:ext>
            </a:extLst>
          </p:cNvPr>
          <p:cNvGrpSpPr/>
          <p:nvPr/>
        </p:nvGrpSpPr>
        <p:grpSpPr>
          <a:xfrm>
            <a:off x="5423376" y="1202600"/>
            <a:ext cx="2662054" cy="1161563"/>
            <a:chOff x="5838980" y="4329138"/>
            <a:chExt cx="2662054" cy="1161563"/>
          </a:xfrm>
        </p:grpSpPr>
        <p:sp>
          <p:nvSpPr>
            <p:cNvPr id="20" name="矩形 19">
              <a:extLst>
                <a:ext uri="{FF2B5EF4-FFF2-40B4-BE49-F238E27FC236}">
                  <a16:creationId xmlns:a16="http://schemas.microsoft.com/office/drawing/2014/main" id="{94944DB9-6A33-4449-8144-D1FFC6412FCF}"/>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a:extLst>
                <a:ext uri="{FF2B5EF4-FFF2-40B4-BE49-F238E27FC236}">
                  <a16:creationId xmlns:a16="http://schemas.microsoft.com/office/drawing/2014/main" id="{93195A50-5D74-ED4F-87EB-317AD7ECFC45}"/>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21" name="矩形 20">
              <a:extLst>
                <a:ext uri="{FF2B5EF4-FFF2-40B4-BE49-F238E27FC236}">
                  <a16:creationId xmlns:a16="http://schemas.microsoft.com/office/drawing/2014/main" id="{B643ABC8-2575-604F-84C3-16C20F53C33E}"/>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30" name="组合 29">
            <a:extLst>
              <a:ext uri="{FF2B5EF4-FFF2-40B4-BE49-F238E27FC236}">
                <a16:creationId xmlns:a16="http://schemas.microsoft.com/office/drawing/2014/main" id="{08BF5951-4B02-694C-BA26-7A3BA2868B94}"/>
              </a:ext>
            </a:extLst>
          </p:cNvPr>
          <p:cNvGrpSpPr/>
          <p:nvPr/>
        </p:nvGrpSpPr>
        <p:grpSpPr>
          <a:xfrm>
            <a:off x="4932040" y="4081636"/>
            <a:ext cx="1083951" cy="1234855"/>
            <a:chOff x="6030246" y="2294861"/>
            <a:chExt cx="1083951" cy="1234855"/>
          </a:xfrm>
        </p:grpSpPr>
        <p:sp>
          <p:nvSpPr>
            <p:cNvPr id="27" name="矩形 26">
              <a:extLst>
                <a:ext uri="{FF2B5EF4-FFF2-40B4-BE49-F238E27FC236}">
                  <a16:creationId xmlns:a16="http://schemas.microsoft.com/office/drawing/2014/main" id="{52C87224-EF56-6B47-A9C8-CACFE0243C0D}"/>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一个圆顶角并剪去另一个顶角的矩形 24">
              <a:extLst>
                <a:ext uri="{FF2B5EF4-FFF2-40B4-BE49-F238E27FC236}">
                  <a16:creationId xmlns:a16="http://schemas.microsoft.com/office/drawing/2014/main" id="{DD5E38E5-FB56-BB4B-B5FB-0B49C903D7E0}"/>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413E79E2-3A01-7D43-9D2F-A0A8A1ED9EC4}"/>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8" name="矩形 27">
              <a:extLst>
                <a:ext uri="{FF2B5EF4-FFF2-40B4-BE49-F238E27FC236}">
                  <a16:creationId xmlns:a16="http://schemas.microsoft.com/office/drawing/2014/main" id="{5E41A8B7-B5FD-0543-8B1E-90D41858542F}"/>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2" name="组合 31">
            <a:extLst>
              <a:ext uri="{FF2B5EF4-FFF2-40B4-BE49-F238E27FC236}">
                <a16:creationId xmlns:a16="http://schemas.microsoft.com/office/drawing/2014/main" id="{175CA921-654F-C44D-A4C5-753D0B3D32D5}"/>
              </a:ext>
            </a:extLst>
          </p:cNvPr>
          <p:cNvGrpSpPr/>
          <p:nvPr/>
        </p:nvGrpSpPr>
        <p:grpSpPr>
          <a:xfrm>
            <a:off x="6899835" y="4581135"/>
            <a:ext cx="1279734" cy="712506"/>
            <a:chOff x="6595393" y="3899994"/>
            <a:chExt cx="1279734" cy="712506"/>
          </a:xfrm>
        </p:grpSpPr>
        <p:sp>
          <p:nvSpPr>
            <p:cNvPr id="33" name="磁盘 32">
              <a:extLst>
                <a:ext uri="{FF2B5EF4-FFF2-40B4-BE49-F238E27FC236}">
                  <a16:creationId xmlns:a16="http://schemas.microsoft.com/office/drawing/2014/main" id="{DEF89925-35B1-C44E-8AA0-C36C304DA78E}"/>
                </a:ext>
              </a:extLst>
            </p:cNvPr>
            <p:cNvSpPr/>
            <p:nvPr/>
          </p:nvSpPr>
          <p:spPr>
            <a:xfrm>
              <a:off x="6595393" y="3899994"/>
              <a:ext cx="1279734" cy="712506"/>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4" name="矩形 33">
              <a:extLst>
                <a:ext uri="{FF2B5EF4-FFF2-40B4-BE49-F238E27FC236}">
                  <a16:creationId xmlns:a16="http://schemas.microsoft.com/office/drawing/2014/main" id="{174FEB8F-028C-1D49-9443-56D468B8A471}"/>
                </a:ext>
              </a:extLst>
            </p:cNvPr>
            <p:cNvSpPr/>
            <p:nvPr/>
          </p:nvSpPr>
          <p:spPr>
            <a:xfrm>
              <a:off x="6648626" y="3984126"/>
              <a:ext cx="1173267" cy="553998"/>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sp>
        <p:nvSpPr>
          <p:cNvPr id="38" name="矩形 37">
            <a:extLst>
              <a:ext uri="{FF2B5EF4-FFF2-40B4-BE49-F238E27FC236}">
                <a16:creationId xmlns:a16="http://schemas.microsoft.com/office/drawing/2014/main" id="{06731DF9-DDE8-5144-B44A-165DB2000D0D}"/>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B2F03AAD-2412-4A45-B809-D385DEA12B7B}"/>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sp>
        <p:nvSpPr>
          <p:cNvPr id="41" name="任意形状 40">
            <a:extLst>
              <a:ext uri="{FF2B5EF4-FFF2-40B4-BE49-F238E27FC236}">
                <a16:creationId xmlns:a16="http://schemas.microsoft.com/office/drawing/2014/main" id="{5B0BCD98-0D45-F941-8B99-6E11AE529138}"/>
              </a:ext>
            </a:extLst>
          </p:cNvPr>
          <p:cNvSpPr/>
          <p:nvPr/>
        </p:nvSpPr>
        <p:spPr>
          <a:xfrm>
            <a:off x="6956606" y="2305878"/>
            <a:ext cx="774220" cy="1749287"/>
          </a:xfrm>
          <a:custGeom>
            <a:avLst/>
            <a:gdLst>
              <a:gd name="connsiteX0" fmla="*/ 67046 w 774220"/>
              <a:gd name="connsiteY0" fmla="*/ 0 h 1749287"/>
              <a:gd name="connsiteX1" fmla="*/ 785 w 774220"/>
              <a:gd name="connsiteY1" fmla="*/ 848139 h 1749287"/>
              <a:gd name="connsiteX2" fmla="*/ 106803 w 774220"/>
              <a:gd name="connsiteY2" fmla="*/ 1298713 h 1749287"/>
              <a:gd name="connsiteX3" fmla="*/ 676646 w 774220"/>
              <a:gd name="connsiteY3" fmla="*/ 1378226 h 1749287"/>
              <a:gd name="connsiteX4" fmla="*/ 769411 w 774220"/>
              <a:gd name="connsiteY4" fmla="*/ 1749287 h 1749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220" h="1749287">
                <a:moveTo>
                  <a:pt x="67046" y="0"/>
                </a:moveTo>
                <a:cubicBezTo>
                  <a:pt x="30602" y="315843"/>
                  <a:pt x="-5841" y="631687"/>
                  <a:pt x="785" y="848139"/>
                </a:cubicBezTo>
                <a:cubicBezTo>
                  <a:pt x="7411" y="1064591"/>
                  <a:pt x="-5840" y="1210365"/>
                  <a:pt x="106803" y="1298713"/>
                </a:cubicBezTo>
                <a:cubicBezTo>
                  <a:pt x="219446" y="1387061"/>
                  <a:pt x="566211" y="1303130"/>
                  <a:pt x="676646" y="1378226"/>
                </a:cubicBezTo>
                <a:cubicBezTo>
                  <a:pt x="787081" y="1453322"/>
                  <a:pt x="778246" y="1601304"/>
                  <a:pt x="769411" y="1749287"/>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2" name="组合 21">
            <a:extLst>
              <a:ext uri="{FF2B5EF4-FFF2-40B4-BE49-F238E27FC236}">
                <a16:creationId xmlns:a16="http://schemas.microsoft.com/office/drawing/2014/main" id="{B7629D80-BE49-C748-9947-C7D50A99A5B1}"/>
              </a:ext>
            </a:extLst>
          </p:cNvPr>
          <p:cNvGrpSpPr/>
          <p:nvPr/>
        </p:nvGrpSpPr>
        <p:grpSpPr>
          <a:xfrm>
            <a:off x="5605905" y="2879343"/>
            <a:ext cx="2341033" cy="549539"/>
            <a:chOff x="6020854" y="1449708"/>
            <a:chExt cx="2341033" cy="549539"/>
          </a:xfrm>
        </p:grpSpPr>
        <p:sp>
          <p:nvSpPr>
            <p:cNvPr id="23" name="云形 22">
              <a:extLst>
                <a:ext uri="{FF2B5EF4-FFF2-40B4-BE49-F238E27FC236}">
                  <a16:creationId xmlns:a16="http://schemas.microsoft.com/office/drawing/2014/main" id="{6836C73C-1F56-D940-A2E4-349949948DEB}"/>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C39C765D-2D83-C948-A856-C5F0DABE2B51}"/>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8" name="Picture 2" descr="Central Processing Unit | Computer Processors &amp;amp; It&amp;#39;s Work | InforamtionQ.com">
            <a:extLst>
              <a:ext uri="{FF2B5EF4-FFF2-40B4-BE49-F238E27FC236}">
                <a16:creationId xmlns:a16="http://schemas.microsoft.com/office/drawing/2014/main" id="{DC69892B-FB20-A142-AF40-152E4F5CBB3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966554" y="1604844"/>
            <a:ext cx="962591" cy="648846"/>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组合 56">
            <a:extLst>
              <a:ext uri="{FF2B5EF4-FFF2-40B4-BE49-F238E27FC236}">
                <a16:creationId xmlns:a16="http://schemas.microsoft.com/office/drawing/2014/main" id="{B3406340-7E87-BB45-93EF-40E8007E233F}"/>
              </a:ext>
            </a:extLst>
          </p:cNvPr>
          <p:cNvGrpSpPr/>
          <p:nvPr/>
        </p:nvGrpSpPr>
        <p:grpSpPr>
          <a:xfrm>
            <a:off x="8512846" y="4654800"/>
            <a:ext cx="293655" cy="288032"/>
            <a:chOff x="8742841" y="4654613"/>
            <a:chExt cx="293655" cy="288032"/>
          </a:xfrm>
        </p:grpSpPr>
        <p:cxnSp>
          <p:nvCxnSpPr>
            <p:cNvPr id="50" name="直线箭头连接符 49">
              <a:extLst>
                <a:ext uri="{FF2B5EF4-FFF2-40B4-BE49-F238E27FC236}">
                  <a16:creationId xmlns:a16="http://schemas.microsoft.com/office/drawing/2014/main" id="{CB05B2FB-7F74-F049-802E-718B3FB1B207}"/>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D4F811E1-A521-0142-8BB8-D46B6E8093DB}"/>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FEAC9AEC-42F3-7641-964D-307AFB983C5D}"/>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CE61B347-F8FB-BC48-88D8-E4F1B0DEE243}"/>
              </a:ext>
            </a:extLst>
          </p:cNvPr>
          <p:cNvGrpSpPr/>
          <p:nvPr/>
        </p:nvGrpSpPr>
        <p:grpSpPr>
          <a:xfrm>
            <a:off x="6068283" y="4654800"/>
            <a:ext cx="293655" cy="288032"/>
            <a:chOff x="8742841" y="4654613"/>
            <a:chExt cx="293655" cy="288032"/>
          </a:xfrm>
        </p:grpSpPr>
        <p:cxnSp>
          <p:nvCxnSpPr>
            <p:cNvPr id="59" name="直线箭头连接符 58">
              <a:extLst>
                <a:ext uri="{FF2B5EF4-FFF2-40B4-BE49-F238E27FC236}">
                  <a16:creationId xmlns:a16="http://schemas.microsoft.com/office/drawing/2014/main" id="{BDDB1B8F-C03F-2F49-A12C-82AC1B5AC535}"/>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CC1A6083-80DE-F64C-971F-AF3A44B42524}"/>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A0AF7B61-1A99-6649-B48B-854B3FFBC411}"/>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3" name="组合 62">
            <a:extLst>
              <a:ext uri="{FF2B5EF4-FFF2-40B4-BE49-F238E27FC236}">
                <a16:creationId xmlns:a16="http://schemas.microsoft.com/office/drawing/2014/main" id="{CA07D295-B0F8-9B4D-802A-3857B0881789}"/>
              </a:ext>
            </a:extLst>
          </p:cNvPr>
          <p:cNvGrpSpPr/>
          <p:nvPr/>
        </p:nvGrpSpPr>
        <p:grpSpPr>
          <a:xfrm>
            <a:off x="8317311" y="1293114"/>
            <a:ext cx="293655" cy="288032"/>
            <a:chOff x="8742841" y="4654613"/>
            <a:chExt cx="293655" cy="288032"/>
          </a:xfrm>
        </p:grpSpPr>
        <p:cxnSp>
          <p:nvCxnSpPr>
            <p:cNvPr id="64" name="直线箭头连接符 63">
              <a:extLst>
                <a:ext uri="{FF2B5EF4-FFF2-40B4-BE49-F238E27FC236}">
                  <a16:creationId xmlns:a16="http://schemas.microsoft.com/office/drawing/2014/main" id="{ED0362A6-0020-7642-AAB8-B5E8076FB9ED}"/>
                </a:ext>
              </a:extLst>
            </p:cNvPr>
            <p:cNvCxnSpPr/>
            <p:nvPr/>
          </p:nvCxnSpPr>
          <p:spPr>
            <a:xfrm flipV="1">
              <a:off x="8742841"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38FFF3D8-7B19-474C-B998-D48E7574F6C8}"/>
                </a:ext>
              </a:extLst>
            </p:cNvPr>
            <p:cNvCxnSpPr/>
            <p:nvPr/>
          </p:nvCxnSpPr>
          <p:spPr>
            <a:xfrm flipV="1">
              <a:off x="8897837"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3E31293A-2D9C-004F-89A9-1517BB6D0B82}"/>
                </a:ext>
              </a:extLst>
            </p:cNvPr>
            <p:cNvCxnSpPr/>
            <p:nvPr/>
          </p:nvCxnSpPr>
          <p:spPr>
            <a:xfrm flipV="1">
              <a:off x="9036496" y="4654613"/>
              <a:ext cx="0" cy="288032"/>
            </a:xfrm>
            <a:prstGeom prst="straightConnector1">
              <a:avLst/>
            </a:prstGeom>
            <a:ln w="1270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67" name="矩形 66">
            <a:extLst>
              <a:ext uri="{FF2B5EF4-FFF2-40B4-BE49-F238E27FC236}">
                <a16:creationId xmlns:a16="http://schemas.microsoft.com/office/drawing/2014/main" id="{DB8AB783-8AB8-D741-8D4B-B65AA7CB1E33}"/>
              </a:ext>
            </a:extLst>
          </p:cNvPr>
          <p:cNvSpPr/>
          <p:nvPr/>
        </p:nvSpPr>
        <p:spPr>
          <a:xfrm>
            <a:off x="5879274" y="4302419"/>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8" name="矩形 67">
            <a:extLst>
              <a:ext uri="{FF2B5EF4-FFF2-40B4-BE49-F238E27FC236}">
                <a16:creationId xmlns:a16="http://schemas.microsoft.com/office/drawing/2014/main" id="{72C6B412-259D-0545-926B-EFC7A8696EA3}"/>
              </a:ext>
            </a:extLst>
          </p:cNvPr>
          <p:cNvSpPr/>
          <p:nvPr/>
        </p:nvSpPr>
        <p:spPr>
          <a:xfrm>
            <a:off x="8277442" y="4332930"/>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sp>
        <p:nvSpPr>
          <p:cNvPr id="69" name="矩形 68">
            <a:extLst>
              <a:ext uri="{FF2B5EF4-FFF2-40B4-BE49-F238E27FC236}">
                <a16:creationId xmlns:a16="http://schemas.microsoft.com/office/drawing/2014/main" id="{7082D580-3E14-2F4A-954F-F4B6047E22D5}"/>
              </a:ext>
            </a:extLst>
          </p:cNvPr>
          <p:cNvSpPr/>
          <p:nvPr/>
        </p:nvSpPr>
        <p:spPr>
          <a:xfrm>
            <a:off x="8150450" y="967724"/>
            <a:ext cx="688009" cy="323165"/>
          </a:xfrm>
          <a:prstGeom prst="rect">
            <a:avLst/>
          </a:prstGeom>
        </p:spPr>
        <p:txBody>
          <a:bodyPr wrap="none">
            <a:spAutoFit/>
          </a:bodyPr>
          <a:lstStyle/>
          <a:p>
            <a:r>
              <a:rPr kumimoji="1" lang="en-US" altLang="zh-CN" sz="1500" b="1" dirty="0">
                <a:solidFill>
                  <a:srgbClr val="0432FF"/>
                </a:solidFill>
              </a:rPr>
              <a:t>Scale</a:t>
            </a:r>
            <a:endParaRPr lang="zh-CN" altLang="en-US" sz="1500" b="1" dirty="0">
              <a:solidFill>
                <a:srgbClr val="0432FF"/>
              </a:solidFill>
            </a:endParaRPr>
          </a:p>
        </p:txBody>
      </p:sp>
      <p:grpSp>
        <p:nvGrpSpPr>
          <p:cNvPr id="72" name="组合 71">
            <a:extLst>
              <a:ext uri="{FF2B5EF4-FFF2-40B4-BE49-F238E27FC236}">
                <a16:creationId xmlns:a16="http://schemas.microsoft.com/office/drawing/2014/main" id="{07E9D3F3-6E32-F940-A517-F196CA2AD1DB}"/>
              </a:ext>
            </a:extLst>
          </p:cNvPr>
          <p:cNvGrpSpPr/>
          <p:nvPr/>
        </p:nvGrpSpPr>
        <p:grpSpPr>
          <a:xfrm>
            <a:off x="6890008" y="4529037"/>
            <a:ext cx="1224000" cy="658193"/>
            <a:chOff x="6595392" y="3954307"/>
            <a:chExt cx="925016" cy="658193"/>
          </a:xfrm>
        </p:grpSpPr>
        <p:sp>
          <p:nvSpPr>
            <p:cNvPr id="73" name="磁盘 72">
              <a:extLst>
                <a:ext uri="{FF2B5EF4-FFF2-40B4-BE49-F238E27FC236}">
                  <a16:creationId xmlns:a16="http://schemas.microsoft.com/office/drawing/2014/main" id="{84965B4E-544E-C648-B790-5C76A79C92FC}"/>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74" name="矩形 73">
              <a:extLst>
                <a:ext uri="{FF2B5EF4-FFF2-40B4-BE49-F238E27FC236}">
                  <a16:creationId xmlns:a16="http://schemas.microsoft.com/office/drawing/2014/main" id="{E5361FF9-3F8C-AA40-984B-02E360D46F38}"/>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spTree>
    <p:extLst>
      <p:ext uri="{BB962C8B-B14F-4D97-AF65-F5344CB8AC3E}">
        <p14:creationId xmlns:p14="http://schemas.microsoft.com/office/powerpoint/2010/main" val="3838275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B5FE09FA-C344-1D47-A805-BC59394CE344}"/>
              </a:ext>
            </a:extLst>
          </p:cNvPr>
          <p:cNvGrpSpPr/>
          <p:nvPr/>
        </p:nvGrpSpPr>
        <p:grpSpPr>
          <a:xfrm>
            <a:off x="6703930" y="4081635"/>
            <a:ext cx="1598515" cy="1234856"/>
            <a:chOff x="6703930" y="4081635"/>
            <a:chExt cx="1598515" cy="1234856"/>
          </a:xfrm>
        </p:grpSpPr>
        <p:sp>
          <p:nvSpPr>
            <p:cNvPr id="24" name="矩形 23">
              <a:extLst>
                <a:ext uri="{FF2B5EF4-FFF2-40B4-BE49-F238E27FC236}">
                  <a16:creationId xmlns:a16="http://schemas.microsoft.com/office/drawing/2014/main" id="{89E95694-A4EC-C04E-92ED-D93606A46FC0}"/>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3B54E480-2753-7B4C-9C22-E5E93874F438}"/>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6" name="组合 45">
              <a:extLst>
                <a:ext uri="{FF2B5EF4-FFF2-40B4-BE49-F238E27FC236}">
                  <a16:creationId xmlns:a16="http://schemas.microsoft.com/office/drawing/2014/main" id="{BC106941-C7E2-4D4D-B17E-AAE49B69FF94}"/>
                </a:ext>
              </a:extLst>
            </p:cNvPr>
            <p:cNvGrpSpPr/>
            <p:nvPr/>
          </p:nvGrpSpPr>
          <p:grpSpPr>
            <a:xfrm>
              <a:off x="6890008" y="4529037"/>
              <a:ext cx="1224000" cy="658193"/>
              <a:chOff x="6595392" y="3954307"/>
              <a:chExt cx="925016" cy="658193"/>
            </a:xfrm>
          </p:grpSpPr>
          <p:sp>
            <p:nvSpPr>
              <p:cNvPr id="47" name="磁盘 46">
                <a:extLst>
                  <a:ext uri="{FF2B5EF4-FFF2-40B4-BE49-F238E27FC236}">
                    <a16:creationId xmlns:a16="http://schemas.microsoft.com/office/drawing/2014/main" id="{435B7B0C-F3F6-9F46-A4DA-EFF04F6363E2}"/>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8" name="矩形 47">
                <a:extLst>
                  <a:ext uri="{FF2B5EF4-FFF2-40B4-BE49-F238E27FC236}">
                    <a16:creationId xmlns:a16="http://schemas.microsoft.com/office/drawing/2014/main" id="{AB5A6EE9-7B98-0045-91A5-CD5C11FFF0B4}"/>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58" name="任意形状 57">
            <a:extLst>
              <a:ext uri="{FF2B5EF4-FFF2-40B4-BE49-F238E27FC236}">
                <a16:creationId xmlns:a16="http://schemas.microsoft.com/office/drawing/2014/main" id="{C4689B49-3E41-6140-9C84-53CF05C68B53}"/>
              </a:ext>
            </a:extLst>
          </p:cNvPr>
          <p:cNvSpPr/>
          <p:nvPr/>
        </p:nvSpPr>
        <p:spPr>
          <a:xfrm>
            <a:off x="5562819" y="2263515"/>
            <a:ext cx="523826" cy="839449"/>
          </a:xfrm>
          <a:custGeom>
            <a:avLst/>
            <a:gdLst>
              <a:gd name="connsiteX0" fmla="*/ 493207 w 523826"/>
              <a:gd name="connsiteY0" fmla="*/ 0 h 839449"/>
              <a:gd name="connsiteX1" fmla="*/ 478217 w 523826"/>
              <a:gd name="connsiteY1" fmla="*/ 659567 h 839449"/>
              <a:gd name="connsiteX2" fmla="*/ 58492 w 523826"/>
              <a:gd name="connsiteY2" fmla="*/ 674557 h 839449"/>
              <a:gd name="connsiteX3" fmla="*/ 13522 w 523826"/>
              <a:gd name="connsiteY3" fmla="*/ 839449 h 839449"/>
            </a:gdLst>
            <a:ahLst/>
            <a:cxnLst>
              <a:cxn ang="0">
                <a:pos x="connsiteX0" y="connsiteY0"/>
              </a:cxn>
              <a:cxn ang="0">
                <a:pos x="connsiteX1" y="connsiteY1"/>
              </a:cxn>
              <a:cxn ang="0">
                <a:pos x="connsiteX2" y="connsiteY2"/>
              </a:cxn>
              <a:cxn ang="0">
                <a:pos x="connsiteX3" y="connsiteY3"/>
              </a:cxn>
            </a:cxnLst>
            <a:rect l="l" t="t" r="r" b="b"/>
            <a:pathLst>
              <a:path w="523826" h="839449">
                <a:moveTo>
                  <a:pt x="493207" y="0"/>
                </a:moveTo>
                <a:cubicBezTo>
                  <a:pt x="521938" y="273570"/>
                  <a:pt x="550669" y="547141"/>
                  <a:pt x="478217" y="659567"/>
                </a:cubicBezTo>
                <a:cubicBezTo>
                  <a:pt x="405765" y="771993"/>
                  <a:pt x="135941" y="644577"/>
                  <a:pt x="58492" y="674557"/>
                </a:cubicBezTo>
                <a:cubicBezTo>
                  <a:pt x="-18957" y="704537"/>
                  <a:pt x="-2718" y="771993"/>
                  <a:pt x="13522" y="8394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任意形状 58">
            <a:extLst>
              <a:ext uri="{FF2B5EF4-FFF2-40B4-BE49-F238E27FC236}">
                <a16:creationId xmlns:a16="http://schemas.microsoft.com/office/drawing/2014/main" id="{599A836E-AB55-4B4A-BD0C-DB8F54248766}"/>
              </a:ext>
            </a:extLst>
          </p:cNvPr>
          <p:cNvSpPr/>
          <p:nvPr/>
        </p:nvSpPr>
        <p:spPr>
          <a:xfrm>
            <a:off x="7035619" y="2321169"/>
            <a:ext cx="627751" cy="832339"/>
          </a:xfrm>
          <a:custGeom>
            <a:avLst/>
            <a:gdLst>
              <a:gd name="connsiteX0" fmla="*/ 33396 w 627751"/>
              <a:gd name="connsiteY0" fmla="*/ 0 h 832339"/>
              <a:gd name="connsiteX1" fmla="*/ 56843 w 627751"/>
              <a:gd name="connsiteY1" fmla="*/ 703385 h 832339"/>
              <a:gd name="connsiteX2" fmla="*/ 560935 w 627751"/>
              <a:gd name="connsiteY2" fmla="*/ 668216 h 832339"/>
              <a:gd name="connsiteX3" fmla="*/ 607827 w 627751"/>
              <a:gd name="connsiteY3" fmla="*/ 832339 h 832339"/>
            </a:gdLst>
            <a:ahLst/>
            <a:cxnLst>
              <a:cxn ang="0">
                <a:pos x="connsiteX0" y="connsiteY0"/>
              </a:cxn>
              <a:cxn ang="0">
                <a:pos x="connsiteX1" y="connsiteY1"/>
              </a:cxn>
              <a:cxn ang="0">
                <a:pos x="connsiteX2" y="connsiteY2"/>
              </a:cxn>
              <a:cxn ang="0">
                <a:pos x="connsiteX3" y="connsiteY3"/>
              </a:cxn>
            </a:cxnLst>
            <a:rect l="l" t="t" r="r" b="b"/>
            <a:pathLst>
              <a:path w="627751" h="832339">
                <a:moveTo>
                  <a:pt x="33396" y="0"/>
                </a:moveTo>
                <a:cubicBezTo>
                  <a:pt x="1158" y="296008"/>
                  <a:pt x="-31080" y="592016"/>
                  <a:pt x="56843" y="703385"/>
                </a:cubicBezTo>
                <a:cubicBezTo>
                  <a:pt x="144766" y="814754"/>
                  <a:pt x="469104" y="646724"/>
                  <a:pt x="560935" y="668216"/>
                </a:cubicBezTo>
                <a:cubicBezTo>
                  <a:pt x="652766" y="689708"/>
                  <a:pt x="630296" y="761023"/>
                  <a:pt x="607827" y="83233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任意形状 60">
            <a:extLst>
              <a:ext uri="{FF2B5EF4-FFF2-40B4-BE49-F238E27FC236}">
                <a16:creationId xmlns:a16="http://schemas.microsoft.com/office/drawing/2014/main" id="{624F1ADA-280B-744A-827F-CE4BB3A3E61B}"/>
              </a:ext>
            </a:extLst>
          </p:cNvPr>
          <p:cNvSpPr/>
          <p:nvPr/>
        </p:nvSpPr>
        <p:spPr>
          <a:xfrm>
            <a:off x="6831991" y="2366424"/>
            <a:ext cx="363416" cy="1793631"/>
          </a:xfrm>
          <a:custGeom>
            <a:avLst/>
            <a:gdLst>
              <a:gd name="connsiteX0" fmla="*/ 0 w 363416"/>
              <a:gd name="connsiteY0" fmla="*/ 0 h 1793631"/>
              <a:gd name="connsiteX1" fmla="*/ 93785 w 363416"/>
              <a:gd name="connsiteY1" fmla="*/ 1125416 h 1793631"/>
              <a:gd name="connsiteX2" fmla="*/ 363416 w 363416"/>
              <a:gd name="connsiteY2" fmla="*/ 1793631 h 1793631"/>
            </a:gdLst>
            <a:ahLst/>
            <a:cxnLst>
              <a:cxn ang="0">
                <a:pos x="connsiteX0" y="connsiteY0"/>
              </a:cxn>
              <a:cxn ang="0">
                <a:pos x="connsiteX1" y="connsiteY1"/>
              </a:cxn>
              <a:cxn ang="0">
                <a:pos x="connsiteX2" y="connsiteY2"/>
              </a:cxn>
            </a:cxnLst>
            <a:rect l="l" t="t" r="r" b="b"/>
            <a:pathLst>
              <a:path w="363416" h="1793631">
                <a:moveTo>
                  <a:pt x="0" y="0"/>
                </a:moveTo>
                <a:cubicBezTo>
                  <a:pt x="16608" y="413239"/>
                  <a:pt x="33216" y="826478"/>
                  <a:pt x="93785" y="1125416"/>
                </a:cubicBezTo>
                <a:cubicBezTo>
                  <a:pt x="154354" y="1424355"/>
                  <a:pt x="258885" y="1608993"/>
                  <a:pt x="363416" y="179363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任意形状 61">
            <a:extLst>
              <a:ext uri="{FF2B5EF4-FFF2-40B4-BE49-F238E27FC236}">
                <a16:creationId xmlns:a16="http://schemas.microsoft.com/office/drawing/2014/main" id="{A95C2701-7A87-DC46-80A7-32A620F8FCA4}"/>
              </a:ext>
            </a:extLst>
          </p:cNvPr>
          <p:cNvSpPr/>
          <p:nvPr/>
        </p:nvSpPr>
        <p:spPr>
          <a:xfrm>
            <a:off x="6025662" y="2368062"/>
            <a:ext cx="742772" cy="1969476"/>
          </a:xfrm>
          <a:custGeom>
            <a:avLst/>
            <a:gdLst>
              <a:gd name="connsiteX0" fmla="*/ 527538 w 742772"/>
              <a:gd name="connsiteY0" fmla="*/ 0 h 1969476"/>
              <a:gd name="connsiteX1" fmla="*/ 715107 w 742772"/>
              <a:gd name="connsiteY1" fmla="*/ 1289538 h 1969476"/>
              <a:gd name="connsiteX2" fmla="*/ 0 w 742772"/>
              <a:gd name="connsiteY2" fmla="*/ 1969476 h 1969476"/>
            </a:gdLst>
            <a:ahLst/>
            <a:cxnLst>
              <a:cxn ang="0">
                <a:pos x="connsiteX0" y="connsiteY0"/>
              </a:cxn>
              <a:cxn ang="0">
                <a:pos x="connsiteX1" y="connsiteY1"/>
              </a:cxn>
              <a:cxn ang="0">
                <a:pos x="connsiteX2" y="connsiteY2"/>
              </a:cxn>
            </a:cxnLst>
            <a:rect l="l" t="t" r="r" b="b"/>
            <a:pathLst>
              <a:path w="742772" h="1969476">
                <a:moveTo>
                  <a:pt x="527538" y="0"/>
                </a:moveTo>
                <a:cubicBezTo>
                  <a:pt x="665284" y="480646"/>
                  <a:pt x="803030" y="961292"/>
                  <a:pt x="715107" y="1289538"/>
                </a:cubicBezTo>
                <a:cubicBezTo>
                  <a:pt x="627184" y="1617784"/>
                  <a:pt x="313592" y="1793630"/>
                  <a:pt x="0" y="196947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A5727629-609F-5A4A-A146-9E245BC5957B}"/>
              </a:ext>
            </a:extLst>
          </p:cNvPr>
          <p:cNvSpPr>
            <a:spLocks noGrp="1"/>
          </p:cNvSpPr>
          <p:nvPr>
            <p:ph type="title"/>
          </p:nvPr>
        </p:nvSpPr>
        <p:spPr/>
        <p:txBody>
          <a:bodyPr/>
          <a:lstStyle/>
          <a:p>
            <a:r>
              <a:rPr kumimoji="1" lang="en-US" altLang="zh-CN" dirty="0"/>
              <a:t>Step #2 Avoid the slow data accesses? </a:t>
            </a:r>
            <a:r>
              <a:rPr kumimoji="1" lang="en-US" altLang="zh-CN" b="0" dirty="0"/>
              <a:t>Caching</a:t>
            </a:r>
            <a:endParaRPr kumimoji="1" lang="zh-CN" altLang="en-US" b="0" dirty="0"/>
          </a:p>
        </p:txBody>
      </p:sp>
      <p:sp>
        <p:nvSpPr>
          <p:cNvPr id="3" name="内容占位符 2">
            <a:extLst>
              <a:ext uri="{FF2B5EF4-FFF2-40B4-BE49-F238E27FC236}">
                <a16:creationId xmlns:a16="http://schemas.microsoft.com/office/drawing/2014/main" id="{F3B1FFEE-6E0C-C740-B9F3-ACD16C9F0098}"/>
              </a:ext>
            </a:extLst>
          </p:cNvPr>
          <p:cNvSpPr>
            <a:spLocks noGrp="1"/>
          </p:cNvSpPr>
          <p:nvPr>
            <p:ph idx="1"/>
          </p:nvPr>
        </p:nvSpPr>
        <p:spPr>
          <a:xfrm>
            <a:off x="457200" y="1129308"/>
            <a:ext cx="4207727" cy="3771636"/>
          </a:xfrm>
        </p:spPr>
        <p:txBody>
          <a:bodyPr/>
          <a:lstStyle/>
          <a:p>
            <a:r>
              <a:rPr kumimoji="1" lang="en-US" altLang="zh-CN" dirty="0"/>
              <a:t>Observation: </a:t>
            </a:r>
            <a:r>
              <a:rPr kumimoji="1" lang="en-US" altLang="zh-CN" b="0" dirty="0"/>
              <a:t>most requests access </a:t>
            </a:r>
            <a:br>
              <a:rPr kumimoji="1" lang="en-US" altLang="zh-CN" b="0" dirty="0"/>
            </a:br>
            <a:r>
              <a:rPr kumimoji="1" lang="en-US" altLang="zh-CN" dirty="0">
                <a:solidFill>
                  <a:schemeClr val="accent1"/>
                </a:solidFill>
              </a:rPr>
              <a:t>a small portion</a:t>
            </a:r>
            <a:r>
              <a:rPr kumimoji="1" lang="en-US" altLang="zh-CN" dirty="0">
                <a:solidFill>
                  <a:srgbClr val="FF7E79"/>
                </a:solidFill>
              </a:rPr>
              <a:t> </a:t>
            </a:r>
            <a:r>
              <a:rPr kumimoji="1" lang="en-US" altLang="zh-CN" b="0" dirty="0"/>
              <a:t>of the data</a:t>
            </a:r>
            <a:r>
              <a:rPr kumimoji="1" lang="zh-CN" altLang="en-US" b="0" dirty="0"/>
              <a:t> </a:t>
            </a:r>
            <a:r>
              <a:rPr kumimoji="1" lang="en-US" altLang="zh-CN" b="0" dirty="0"/>
              <a:t>(</a:t>
            </a:r>
            <a:r>
              <a:rPr kumimoji="1" lang="en-US" altLang="zh-CN" dirty="0"/>
              <a:t>locality</a:t>
            </a:r>
            <a:r>
              <a:rPr kumimoji="1" lang="en-US" altLang="zh-CN" b="0" dirty="0"/>
              <a:t>)</a:t>
            </a:r>
          </a:p>
          <a:p>
            <a:r>
              <a:rPr kumimoji="1" lang="en-US" altLang="zh-CN" dirty="0"/>
              <a:t>Caching system with a single node: </a:t>
            </a:r>
          </a:p>
          <a:p>
            <a:pPr lvl="1"/>
            <a:r>
              <a:rPr kumimoji="1" lang="en-US" altLang="zh-CN" dirty="0"/>
              <a:t>E.g.,</a:t>
            </a:r>
            <a:r>
              <a:rPr kumimoji="1" lang="zh-CN" altLang="en-US" dirty="0"/>
              <a:t> </a:t>
            </a:r>
            <a:r>
              <a:rPr kumimoji="1" lang="en-US" altLang="zh-CN" dirty="0"/>
              <a:t>p</a:t>
            </a:r>
            <a:r>
              <a:rPr kumimoji="1" lang="en-US" altLang="zh-CN" b="0" dirty="0"/>
              <a:t>age cache</a:t>
            </a:r>
          </a:p>
          <a:p>
            <a:pPr lvl="1"/>
            <a:r>
              <a:rPr kumimoji="1" lang="en-US" altLang="zh-CN" dirty="0"/>
              <a:t>Drawbacks: </a:t>
            </a:r>
            <a:r>
              <a:rPr kumimoji="1" lang="en-US" altLang="zh-CN" b="1" dirty="0"/>
              <a:t>limited</a:t>
            </a:r>
            <a:r>
              <a:rPr kumimoji="1" lang="en-US" altLang="zh-CN" dirty="0"/>
              <a:t> DRAM capacity</a:t>
            </a:r>
          </a:p>
          <a:p>
            <a:r>
              <a:rPr kumimoji="1" lang="en-US" altLang="zh-CN" dirty="0"/>
              <a:t>Distributed caching server</a:t>
            </a:r>
          </a:p>
          <a:p>
            <a:pPr lvl="1"/>
            <a:r>
              <a:rPr kumimoji="1" lang="en-US" altLang="zh-CN" b="1" dirty="0"/>
              <a:t>Benefits</a:t>
            </a:r>
            <a:r>
              <a:rPr kumimoji="1" lang="en-US" altLang="zh-CN" dirty="0"/>
              <a:t>: huge DRAM capacity, e.g., deploy many caching servers</a:t>
            </a:r>
            <a:endParaRPr kumimoji="1" lang="zh-CN" altLang="en-US" dirty="0"/>
          </a:p>
        </p:txBody>
      </p:sp>
      <p:sp>
        <p:nvSpPr>
          <p:cNvPr id="4" name="灯片编号占位符 3">
            <a:extLst>
              <a:ext uri="{FF2B5EF4-FFF2-40B4-BE49-F238E27FC236}">
                <a16:creationId xmlns:a16="http://schemas.microsoft.com/office/drawing/2014/main" id="{5C4ACEBD-431D-5641-A7B4-4453C8095B90}"/>
              </a:ext>
            </a:extLst>
          </p:cNvPr>
          <p:cNvSpPr>
            <a:spLocks noGrp="1"/>
          </p:cNvSpPr>
          <p:nvPr>
            <p:ph type="sldNum" sz="quarter" idx="12"/>
          </p:nvPr>
        </p:nvSpPr>
        <p:spPr/>
        <p:txBody>
          <a:bodyPr/>
          <a:lstStyle/>
          <a:p>
            <a:fld id="{ADE361C3-C043-4A6E-BDCE-8DA1E7D90A3B}" type="slidenum">
              <a:rPr lang="zh-CN" altLang="en-US" smtClean="0"/>
              <a:t>11</a:t>
            </a:fld>
            <a:endParaRPr lang="zh-CN" altLang="en-US"/>
          </a:p>
        </p:txBody>
      </p:sp>
      <p:grpSp>
        <p:nvGrpSpPr>
          <p:cNvPr id="12" name="组合 11">
            <a:extLst>
              <a:ext uri="{FF2B5EF4-FFF2-40B4-BE49-F238E27FC236}">
                <a16:creationId xmlns:a16="http://schemas.microsoft.com/office/drawing/2014/main" id="{CD070C67-3252-1E48-B73F-6C67C0269CDE}"/>
              </a:ext>
            </a:extLst>
          </p:cNvPr>
          <p:cNvGrpSpPr/>
          <p:nvPr/>
        </p:nvGrpSpPr>
        <p:grpSpPr>
          <a:xfrm>
            <a:off x="5423376" y="1202600"/>
            <a:ext cx="2662054" cy="1161563"/>
            <a:chOff x="5838980" y="4329138"/>
            <a:chExt cx="2662054" cy="1161563"/>
          </a:xfrm>
        </p:grpSpPr>
        <p:sp>
          <p:nvSpPr>
            <p:cNvPr id="13" name="矩形 12">
              <a:extLst>
                <a:ext uri="{FF2B5EF4-FFF2-40B4-BE49-F238E27FC236}">
                  <a16:creationId xmlns:a16="http://schemas.microsoft.com/office/drawing/2014/main" id="{4681D635-692C-394C-BB4F-2A94C498E825}"/>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a:extLst>
                <a:ext uri="{FF2B5EF4-FFF2-40B4-BE49-F238E27FC236}">
                  <a16:creationId xmlns:a16="http://schemas.microsoft.com/office/drawing/2014/main" id="{ECB70170-1E08-E344-A4C0-39C2F101CF99}"/>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15" name="矩形 14">
              <a:extLst>
                <a:ext uri="{FF2B5EF4-FFF2-40B4-BE49-F238E27FC236}">
                  <a16:creationId xmlns:a16="http://schemas.microsoft.com/office/drawing/2014/main" id="{373FA917-AC58-F84D-B384-46E07CF83C02}"/>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6" name="组合 15">
            <a:extLst>
              <a:ext uri="{FF2B5EF4-FFF2-40B4-BE49-F238E27FC236}">
                <a16:creationId xmlns:a16="http://schemas.microsoft.com/office/drawing/2014/main" id="{3515B099-0A96-5340-8471-75A2F04C1FC8}"/>
              </a:ext>
            </a:extLst>
          </p:cNvPr>
          <p:cNvGrpSpPr/>
          <p:nvPr/>
        </p:nvGrpSpPr>
        <p:grpSpPr>
          <a:xfrm>
            <a:off x="4932040" y="4081636"/>
            <a:ext cx="1083951" cy="1234855"/>
            <a:chOff x="6030246" y="2294861"/>
            <a:chExt cx="1083951" cy="1234855"/>
          </a:xfrm>
        </p:grpSpPr>
        <p:sp>
          <p:nvSpPr>
            <p:cNvPr id="17" name="矩形 16">
              <a:extLst>
                <a:ext uri="{FF2B5EF4-FFF2-40B4-BE49-F238E27FC236}">
                  <a16:creationId xmlns:a16="http://schemas.microsoft.com/office/drawing/2014/main" id="{9E166925-C2F8-8046-B4A2-6DBE9EE29AE0}"/>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一个圆顶角并剪去另一个顶角的矩形 17">
              <a:extLst>
                <a:ext uri="{FF2B5EF4-FFF2-40B4-BE49-F238E27FC236}">
                  <a16:creationId xmlns:a16="http://schemas.microsoft.com/office/drawing/2014/main" id="{9908C897-A0F4-C54C-BF1B-AE29B553AA6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4E632C1D-20F5-D94B-8721-7ECF85A0A0A3}"/>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0" name="矩形 19">
              <a:extLst>
                <a:ext uri="{FF2B5EF4-FFF2-40B4-BE49-F238E27FC236}">
                  <a16:creationId xmlns:a16="http://schemas.microsoft.com/office/drawing/2014/main" id="{9B470E68-1D4E-A545-9402-0C8D3BB12B3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27" name="组合 26">
            <a:extLst>
              <a:ext uri="{FF2B5EF4-FFF2-40B4-BE49-F238E27FC236}">
                <a16:creationId xmlns:a16="http://schemas.microsoft.com/office/drawing/2014/main" id="{23892866-95E1-BB42-A934-66C66D37939E}"/>
              </a:ext>
            </a:extLst>
          </p:cNvPr>
          <p:cNvGrpSpPr/>
          <p:nvPr/>
        </p:nvGrpSpPr>
        <p:grpSpPr>
          <a:xfrm>
            <a:off x="5605905" y="2431216"/>
            <a:ext cx="2341033" cy="549539"/>
            <a:chOff x="6020854" y="1449708"/>
            <a:chExt cx="2341033" cy="549539"/>
          </a:xfrm>
        </p:grpSpPr>
        <p:sp>
          <p:nvSpPr>
            <p:cNvPr id="28" name="云形 27">
              <a:extLst>
                <a:ext uri="{FF2B5EF4-FFF2-40B4-BE49-F238E27FC236}">
                  <a16:creationId xmlns:a16="http://schemas.microsoft.com/office/drawing/2014/main" id="{7803F4E0-B31F-6F40-9131-91857037CFAD}"/>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BF4F5DC-E3C0-EB4F-A2A3-96C34E1818E5}"/>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53" name="组合 52">
            <a:extLst>
              <a:ext uri="{FF2B5EF4-FFF2-40B4-BE49-F238E27FC236}">
                <a16:creationId xmlns:a16="http://schemas.microsoft.com/office/drawing/2014/main" id="{4366566B-7F4C-CF4E-BD55-2B0BE0612C02}"/>
              </a:ext>
            </a:extLst>
          </p:cNvPr>
          <p:cNvGrpSpPr/>
          <p:nvPr/>
        </p:nvGrpSpPr>
        <p:grpSpPr>
          <a:xfrm>
            <a:off x="5048650" y="3070799"/>
            <a:ext cx="1481496" cy="844382"/>
            <a:chOff x="4777167" y="3237253"/>
            <a:chExt cx="1481496" cy="844382"/>
          </a:xfrm>
        </p:grpSpPr>
        <p:sp>
          <p:nvSpPr>
            <p:cNvPr id="50" name="梯形 49">
              <a:extLst>
                <a:ext uri="{FF2B5EF4-FFF2-40B4-BE49-F238E27FC236}">
                  <a16:creationId xmlns:a16="http://schemas.microsoft.com/office/drawing/2014/main" id="{834E6158-BD48-6840-A039-7D0F5F3245F4}"/>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B007E03F-D0E2-9745-958A-3B4775F1B381}"/>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2" name="矩形 51">
              <a:extLst>
                <a:ext uri="{FF2B5EF4-FFF2-40B4-BE49-F238E27FC236}">
                  <a16:creationId xmlns:a16="http://schemas.microsoft.com/office/drawing/2014/main" id="{5BF220FE-EF09-B342-B881-91F612E4F4FC}"/>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54" name="组合 53">
            <a:extLst>
              <a:ext uri="{FF2B5EF4-FFF2-40B4-BE49-F238E27FC236}">
                <a16:creationId xmlns:a16="http://schemas.microsoft.com/office/drawing/2014/main" id="{42371A66-F171-5640-BDBC-312E81D21A3B}"/>
              </a:ext>
            </a:extLst>
          </p:cNvPr>
          <p:cNvGrpSpPr/>
          <p:nvPr/>
        </p:nvGrpSpPr>
        <p:grpSpPr>
          <a:xfrm>
            <a:off x="6995207" y="3071953"/>
            <a:ext cx="1481496" cy="844382"/>
            <a:chOff x="4777167" y="3237253"/>
            <a:chExt cx="1481496" cy="844382"/>
          </a:xfrm>
        </p:grpSpPr>
        <p:sp>
          <p:nvSpPr>
            <p:cNvPr id="55" name="梯形 54">
              <a:extLst>
                <a:ext uri="{FF2B5EF4-FFF2-40B4-BE49-F238E27FC236}">
                  <a16:creationId xmlns:a16="http://schemas.microsoft.com/office/drawing/2014/main" id="{E3842C80-B6B3-B74B-BF39-DA14A88F1770}"/>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8E0282AA-3439-8E49-906E-3017ECEC9AA6}"/>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7" name="矩形 56">
              <a:extLst>
                <a:ext uri="{FF2B5EF4-FFF2-40B4-BE49-F238E27FC236}">
                  <a16:creationId xmlns:a16="http://schemas.microsoft.com/office/drawing/2014/main" id="{2BAB0657-ECCB-0E44-A941-F167607B63BF}"/>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Tree>
    <p:extLst>
      <p:ext uri="{BB962C8B-B14F-4D97-AF65-F5344CB8AC3E}">
        <p14:creationId xmlns:p14="http://schemas.microsoft.com/office/powerpoint/2010/main" val="1068099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8697-F13D-384C-A3E6-95F5EE4ED60F}"/>
              </a:ext>
            </a:extLst>
          </p:cNvPr>
          <p:cNvSpPr>
            <a:spLocks noGrp="1"/>
          </p:cNvSpPr>
          <p:nvPr>
            <p:ph type="title"/>
          </p:nvPr>
        </p:nvSpPr>
        <p:spPr/>
        <p:txBody>
          <a:bodyPr/>
          <a:lstStyle/>
          <a:p>
            <a:r>
              <a:rPr kumimoji="1" lang="en-US" altLang="zh-CN" dirty="0"/>
              <a:t>Case study of distributed cache server: </a:t>
            </a:r>
            <a:r>
              <a:rPr kumimoji="1" lang="en-US" altLang="zh-CN" b="0" dirty="0"/>
              <a:t>Memcached</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F4E2745C-9FCF-2149-A494-F58B7E5854C7}"/>
              </a:ext>
            </a:extLst>
          </p:cNvPr>
          <p:cNvSpPr>
            <a:spLocks noGrp="1"/>
          </p:cNvSpPr>
          <p:nvPr>
            <p:ph idx="1"/>
          </p:nvPr>
        </p:nvSpPr>
        <p:spPr>
          <a:xfrm>
            <a:off x="457200" y="1129307"/>
            <a:ext cx="4336749" cy="4356827"/>
          </a:xfrm>
        </p:spPr>
        <p:txBody>
          <a:bodyPr>
            <a:normAutofit/>
          </a:bodyPr>
          <a:lstStyle/>
          <a:p>
            <a:r>
              <a:rPr kumimoji="1" lang="en-US" altLang="zh-CN" sz="1600" dirty="0"/>
              <a:t>Distributed caching server</a:t>
            </a:r>
          </a:p>
          <a:p>
            <a:pPr lvl="1"/>
            <a:r>
              <a:rPr kumimoji="1" lang="en-US" altLang="zh-CN" sz="1600" dirty="0"/>
              <a:t>Benefits: huge DRAM capacity</a:t>
            </a:r>
          </a:p>
          <a:p>
            <a:r>
              <a:rPr kumimoji="1" lang="en-US" altLang="zh-CN" sz="1600" dirty="0"/>
              <a:t>Memcached server</a:t>
            </a:r>
          </a:p>
          <a:p>
            <a:pPr lvl="1"/>
            <a:r>
              <a:rPr kumimoji="1" lang="en-US" altLang="zh-CN" sz="1600" dirty="0"/>
              <a:t>Store all the cached data in memory</a:t>
            </a:r>
          </a:p>
          <a:p>
            <a:pPr lvl="1"/>
            <a:r>
              <a:rPr kumimoji="1" lang="en-US" altLang="zh-CN" sz="1600" dirty="0"/>
              <a:t>Can scale out to</a:t>
            </a:r>
            <a:r>
              <a:rPr kumimoji="1" lang="zh-CN" altLang="en-US" sz="1600" dirty="0"/>
              <a:t> </a:t>
            </a:r>
            <a:r>
              <a:rPr kumimoji="1" lang="en-US" altLang="zh-CN" sz="1600" dirty="0"/>
              <a:t>use multiple servers</a:t>
            </a:r>
          </a:p>
          <a:p>
            <a:r>
              <a:rPr kumimoji="1" lang="en-US" altLang="zh-CN" sz="1600" dirty="0"/>
              <a:t>Memcached clients</a:t>
            </a:r>
          </a:p>
          <a:p>
            <a:pPr lvl="1"/>
            <a:r>
              <a:rPr kumimoji="1" lang="en-US" altLang="zh-CN" sz="1600" dirty="0"/>
              <a:t>Check whether server has cached data</a:t>
            </a:r>
          </a:p>
          <a:p>
            <a:pPr lvl="1"/>
            <a:r>
              <a:rPr kumimoji="1" lang="en-US" altLang="zh-CN" sz="1600" dirty="0"/>
              <a:t>On </a:t>
            </a:r>
            <a:r>
              <a:rPr kumimoji="1" lang="en-US" altLang="zh-CN" sz="1600" b="1" dirty="0"/>
              <a:t>cache</a:t>
            </a:r>
            <a:r>
              <a:rPr kumimoji="1" lang="zh-CN" altLang="en-US" sz="1600" b="1" dirty="0"/>
              <a:t> </a:t>
            </a:r>
            <a:r>
              <a:rPr kumimoji="1" lang="en-US" altLang="zh-CN" sz="1600" b="1" dirty="0"/>
              <a:t>miss</a:t>
            </a:r>
            <a:r>
              <a:rPr kumimoji="1" lang="en-US" altLang="zh-CN" sz="1600" dirty="0"/>
              <a:t>, </a:t>
            </a:r>
            <a:r>
              <a:rPr kumimoji="1" lang="en-US" altLang="zh-CN" sz="1600" b="1" dirty="0">
                <a:solidFill>
                  <a:srgbClr val="FF7E79"/>
                </a:solidFill>
              </a:rPr>
              <a:t>fallback</a:t>
            </a:r>
            <a:r>
              <a:rPr kumimoji="1" lang="en-US" altLang="zh-CN" sz="1600" dirty="0"/>
              <a:t> to database/file</a:t>
            </a:r>
          </a:p>
          <a:p>
            <a:r>
              <a:rPr kumimoji="1" lang="en-US" altLang="zh-CN" sz="1600" dirty="0"/>
              <a:t>Question:</a:t>
            </a:r>
          </a:p>
          <a:p>
            <a:pPr lvl="1"/>
            <a:r>
              <a:rPr kumimoji="1" lang="en-US" altLang="zh-CN" sz="1600" dirty="0"/>
              <a:t>How to find which server has cached the data?</a:t>
            </a:r>
            <a:endParaRPr kumimoji="1" lang="zh-CN" altLang="en-US" sz="1600" dirty="0"/>
          </a:p>
          <a:p>
            <a:endParaRPr kumimoji="1" lang="zh-CN" altLang="en-US" sz="1600" dirty="0"/>
          </a:p>
        </p:txBody>
      </p:sp>
      <p:sp>
        <p:nvSpPr>
          <p:cNvPr id="4" name="灯片编号占位符 3">
            <a:extLst>
              <a:ext uri="{FF2B5EF4-FFF2-40B4-BE49-F238E27FC236}">
                <a16:creationId xmlns:a16="http://schemas.microsoft.com/office/drawing/2014/main" id="{C781D237-17CC-C745-A8A0-DE9B0ADEEDBE}"/>
              </a:ext>
            </a:extLst>
          </p:cNvPr>
          <p:cNvSpPr>
            <a:spLocks noGrp="1"/>
          </p:cNvSpPr>
          <p:nvPr>
            <p:ph type="sldNum" sz="quarter" idx="12"/>
          </p:nvPr>
        </p:nvSpPr>
        <p:spPr/>
        <p:txBody>
          <a:bodyPr/>
          <a:lstStyle/>
          <a:p>
            <a:fld id="{ADE361C3-C043-4A6E-BDCE-8DA1E7D90A3B}" type="slidenum">
              <a:rPr lang="zh-CN" altLang="en-US" smtClean="0"/>
              <a:t>12</a:t>
            </a:fld>
            <a:endParaRPr lang="zh-CN" altLang="en-US"/>
          </a:p>
        </p:txBody>
      </p:sp>
      <p:grpSp>
        <p:nvGrpSpPr>
          <p:cNvPr id="6" name="组合 5">
            <a:extLst>
              <a:ext uri="{FF2B5EF4-FFF2-40B4-BE49-F238E27FC236}">
                <a16:creationId xmlns:a16="http://schemas.microsoft.com/office/drawing/2014/main" id="{F527683A-95F4-8F4B-9445-ECAF11C1BAD3}"/>
              </a:ext>
            </a:extLst>
          </p:cNvPr>
          <p:cNvGrpSpPr/>
          <p:nvPr/>
        </p:nvGrpSpPr>
        <p:grpSpPr>
          <a:xfrm>
            <a:off x="5423376" y="1202600"/>
            <a:ext cx="2662054" cy="2456941"/>
            <a:chOff x="5838980" y="4329138"/>
            <a:chExt cx="2662054" cy="2456941"/>
          </a:xfrm>
        </p:grpSpPr>
        <p:sp>
          <p:nvSpPr>
            <p:cNvPr id="7" name="矩形 6">
              <a:extLst>
                <a:ext uri="{FF2B5EF4-FFF2-40B4-BE49-F238E27FC236}">
                  <a16:creationId xmlns:a16="http://schemas.microsoft.com/office/drawing/2014/main" id="{3737839D-9F32-B34A-A904-E5C85A6E3A2C}"/>
                </a:ext>
              </a:extLst>
            </p:cNvPr>
            <p:cNvSpPr/>
            <p:nvPr/>
          </p:nvSpPr>
          <p:spPr>
            <a:xfrm>
              <a:off x="5838980" y="4329138"/>
              <a:ext cx="2662054" cy="230297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E209A9AC-43DF-8346-A1CB-C47002DE1F47}"/>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9" name="矩形 8">
              <a:extLst>
                <a:ext uri="{FF2B5EF4-FFF2-40B4-BE49-F238E27FC236}">
                  <a16:creationId xmlns:a16="http://schemas.microsoft.com/office/drawing/2014/main" id="{08E7707B-7564-0B42-AAB1-9C983E4A7666}"/>
                </a:ext>
              </a:extLst>
            </p:cNvPr>
            <p:cNvSpPr/>
            <p:nvPr/>
          </p:nvSpPr>
          <p:spPr>
            <a:xfrm>
              <a:off x="6311438" y="6462914"/>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5" name="圆角矩形 4">
            <a:extLst>
              <a:ext uri="{FF2B5EF4-FFF2-40B4-BE49-F238E27FC236}">
                <a16:creationId xmlns:a16="http://schemas.microsoft.com/office/drawing/2014/main" id="{88C35B60-0F70-4542-BC4E-58847BFB4084}"/>
              </a:ext>
            </a:extLst>
          </p:cNvPr>
          <p:cNvSpPr/>
          <p:nvPr/>
        </p:nvSpPr>
        <p:spPr>
          <a:xfrm>
            <a:off x="6464284" y="2157030"/>
            <a:ext cx="1535839"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err="1">
                <a:solidFill>
                  <a:schemeClr val="bg1"/>
                </a:solidFill>
              </a:rPr>
              <a:t>Memached</a:t>
            </a:r>
            <a:r>
              <a:rPr kumimoji="1" lang="en-US" altLang="zh-CN" sz="1500" dirty="0">
                <a:solidFill>
                  <a:schemeClr val="bg1"/>
                </a:solidFill>
              </a:rPr>
              <a:t> API</a:t>
            </a:r>
            <a:endParaRPr kumimoji="1" lang="zh-CN" altLang="en-US" sz="1500" dirty="0">
              <a:solidFill>
                <a:schemeClr val="bg1"/>
              </a:solidFill>
            </a:endParaRPr>
          </a:p>
        </p:txBody>
      </p:sp>
      <p:sp>
        <p:nvSpPr>
          <p:cNvPr id="11" name="圆角矩形 10">
            <a:extLst>
              <a:ext uri="{FF2B5EF4-FFF2-40B4-BE49-F238E27FC236}">
                <a16:creationId xmlns:a16="http://schemas.microsoft.com/office/drawing/2014/main" id="{04CFE75E-DF36-3844-BE4E-084C3D192B4C}"/>
              </a:ext>
            </a:extLst>
          </p:cNvPr>
          <p:cNvSpPr/>
          <p:nvPr/>
        </p:nvSpPr>
        <p:spPr>
          <a:xfrm>
            <a:off x="6464284" y="2779095"/>
            <a:ext cx="902280" cy="360040"/>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dirty="0">
                <a:solidFill>
                  <a:schemeClr val="bg1"/>
                </a:solidFill>
              </a:rPr>
              <a:t>Routing</a:t>
            </a:r>
            <a:endParaRPr kumimoji="1" lang="zh-CN" altLang="en-US" sz="1500" dirty="0">
              <a:solidFill>
                <a:schemeClr val="bg1"/>
              </a:solidFill>
            </a:endParaRPr>
          </a:p>
        </p:txBody>
      </p:sp>
      <p:graphicFrame>
        <p:nvGraphicFramePr>
          <p:cNvPr id="10" name="表格 11">
            <a:extLst>
              <a:ext uri="{FF2B5EF4-FFF2-40B4-BE49-F238E27FC236}">
                <a16:creationId xmlns:a16="http://schemas.microsoft.com/office/drawing/2014/main" id="{A45FD129-2C18-0345-B331-60137CFCF7F6}"/>
              </a:ext>
            </a:extLst>
          </p:cNvPr>
          <p:cNvGraphicFramePr>
            <a:graphicFrameLocks noGrp="1"/>
          </p:cNvGraphicFramePr>
          <p:nvPr>
            <p:extLst>
              <p:ext uri="{D42A27DB-BD31-4B8C-83A1-F6EECF244321}">
                <p14:modId xmlns:p14="http://schemas.microsoft.com/office/powerpoint/2010/main" val="2346452771"/>
              </p:ext>
            </p:extLst>
          </p:nvPr>
        </p:nvGraphicFramePr>
        <p:xfrm>
          <a:off x="7620000" y="2650933"/>
          <a:ext cx="1506338" cy="616364"/>
        </p:xfrm>
        <a:graphic>
          <a:graphicData uri="http://schemas.openxmlformats.org/drawingml/2006/table">
            <a:tbl>
              <a:tblPr firstRow="1" bandRow="1">
                <a:tableStyleId>{93296810-A885-4BE3-A3E7-6D5BEEA58F35}</a:tableStyleId>
              </a:tblPr>
              <a:tblGrid>
                <a:gridCol w="1506338">
                  <a:extLst>
                    <a:ext uri="{9D8B030D-6E8A-4147-A177-3AD203B41FA5}">
                      <a16:colId xmlns:a16="http://schemas.microsoft.com/office/drawing/2014/main" val="61876348"/>
                    </a:ext>
                  </a:extLst>
                </a:gridCol>
              </a:tblGrid>
              <a:tr h="308182">
                <a:tc>
                  <a:txBody>
                    <a:bodyPr/>
                    <a:lstStyle/>
                    <a:p>
                      <a:r>
                        <a:rPr lang="en-US" altLang="zh-CN" sz="1200" b="1" dirty="0">
                          <a:solidFill>
                            <a:schemeClr val="tx1"/>
                          </a:solidFill>
                          <a:latin typeface="Courier New" panose="02070309020205020404" pitchFamily="49" charset="0"/>
                          <a:cs typeface="Courier New" panose="02070309020205020404" pitchFamily="49" charset="0"/>
                        </a:rPr>
                        <a:t>S0</a:t>
                      </a:r>
                      <a:r>
                        <a:rPr lang="en-US" altLang="zh-CN" sz="1200" b="0" dirty="0">
                          <a:solidFill>
                            <a:schemeClr val="tx1"/>
                          </a:solidFill>
                          <a:latin typeface="Courier New" panose="02070309020205020404" pitchFamily="49" charset="0"/>
                          <a:cs typeface="Courier New" panose="02070309020205020404" pitchFamily="49" charset="0"/>
                        </a:rPr>
                        <a:t>: 10.0.0.100</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0FFD3"/>
                    </a:solidFill>
                  </a:tcPr>
                </a:tc>
                <a:extLst>
                  <a:ext uri="{0D108BD9-81ED-4DB2-BD59-A6C34878D82A}">
                    <a16:rowId xmlns:a16="http://schemas.microsoft.com/office/drawing/2014/main" val="517809927"/>
                  </a:ext>
                </a:extLst>
              </a:tr>
              <a:tr h="3081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tx1"/>
                          </a:solidFill>
                          <a:latin typeface="Courier New" panose="02070309020205020404" pitchFamily="49" charset="0"/>
                          <a:cs typeface="Courier New" panose="02070309020205020404" pitchFamily="49" charset="0"/>
                        </a:rPr>
                        <a:t>S1</a:t>
                      </a:r>
                      <a:r>
                        <a:rPr lang="en-US" altLang="zh-CN" sz="1200" b="0" dirty="0">
                          <a:solidFill>
                            <a:schemeClr val="tx1"/>
                          </a:solidFill>
                          <a:latin typeface="Courier New" panose="02070309020205020404" pitchFamily="49" charset="0"/>
                          <a:cs typeface="Courier New" panose="02070309020205020404" pitchFamily="49" charset="0"/>
                        </a:rPr>
                        <a:t>: 10.0.0.101</a:t>
                      </a:r>
                      <a:endParaRPr lang="zh-CN" altLang="en-US" sz="1200" b="0" dirty="0">
                        <a:solidFill>
                          <a:schemeClr val="tx1"/>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0FFD3"/>
                    </a:solidFill>
                  </a:tcPr>
                </a:tc>
                <a:extLst>
                  <a:ext uri="{0D108BD9-81ED-4DB2-BD59-A6C34878D82A}">
                    <a16:rowId xmlns:a16="http://schemas.microsoft.com/office/drawing/2014/main" val="3251422982"/>
                  </a:ext>
                </a:extLst>
              </a:tr>
            </a:tbl>
          </a:graphicData>
        </a:graphic>
      </p:graphicFrame>
      <p:sp>
        <p:nvSpPr>
          <p:cNvPr id="13" name="圆角矩形 12">
            <a:extLst>
              <a:ext uri="{FF2B5EF4-FFF2-40B4-BE49-F238E27FC236}">
                <a16:creationId xmlns:a16="http://schemas.microsoft.com/office/drawing/2014/main" id="{60344DE0-FCCD-444A-B1F0-E8E5D43AEF0C}"/>
              </a:ext>
            </a:extLst>
          </p:cNvPr>
          <p:cNvSpPr/>
          <p:nvPr/>
        </p:nvSpPr>
        <p:spPr>
          <a:xfrm>
            <a:off x="5492690" y="2148868"/>
            <a:ext cx="902280" cy="630227"/>
          </a:xfrm>
          <a:prstGeom prst="roundRect">
            <a:avLst/>
          </a:prstGeom>
          <a:solidFill>
            <a:schemeClr val="tx1"/>
          </a:solidFill>
          <a:ln w="25400" cmpd="dbl">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sz="1500" dirty="0">
                <a:solidFill>
                  <a:schemeClr val="bg1"/>
                </a:solidFill>
              </a:rPr>
              <a:t>Net</a:t>
            </a:r>
          </a:p>
          <a:p>
            <a:r>
              <a:rPr kumimoji="1" lang="en-US" altLang="zh-CN" sz="1500" dirty="0">
                <a:solidFill>
                  <a:schemeClr val="bg1"/>
                </a:solidFill>
              </a:rPr>
              <a:t>Comm</a:t>
            </a:r>
            <a:endParaRPr kumimoji="1" lang="zh-CN" altLang="en-US" sz="1500" dirty="0">
              <a:solidFill>
                <a:schemeClr val="bg1"/>
              </a:solidFill>
            </a:endParaRPr>
          </a:p>
        </p:txBody>
      </p:sp>
      <p:sp>
        <p:nvSpPr>
          <p:cNvPr id="12" name="任意形状 11">
            <a:extLst>
              <a:ext uri="{FF2B5EF4-FFF2-40B4-BE49-F238E27FC236}">
                <a16:creationId xmlns:a16="http://schemas.microsoft.com/office/drawing/2014/main" id="{EA46C1B1-7AFC-934B-B01F-BEBD177FC799}"/>
              </a:ext>
            </a:extLst>
          </p:cNvPr>
          <p:cNvSpPr/>
          <p:nvPr/>
        </p:nvSpPr>
        <p:spPr>
          <a:xfrm>
            <a:off x="6817489" y="1898248"/>
            <a:ext cx="34724" cy="243068"/>
          </a:xfrm>
          <a:custGeom>
            <a:avLst/>
            <a:gdLst>
              <a:gd name="connsiteX0" fmla="*/ 0 w 34724"/>
              <a:gd name="connsiteY0" fmla="*/ 0 h 243068"/>
              <a:gd name="connsiteX1" fmla="*/ 23149 w 34724"/>
              <a:gd name="connsiteY1" fmla="*/ 173620 h 243068"/>
              <a:gd name="connsiteX2" fmla="*/ 34724 w 34724"/>
              <a:gd name="connsiteY2" fmla="*/ 243068 h 243068"/>
            </a:gdLst>
            <a:ahLst/>
            <a:cxnLst>
              <a:cxn ang="0">
                <a:pos x="connsiteX0" y="connsiteY0"/>
              </a:cxn>
              <a:cxn ang="0">
                <a:pos x="connsiteX1" y="connsiteY1"/>
              </a:cxn>
              <a:cxn ang="0">
                <a:pos x="connsiteX2" y="connsiteY2"/>
              </a:cxn>
            </a:cxnLst>
            <a:rect l="l" t="t" r="r" b="b"/>
            <a:pathLst>
              <a:path w="34724" h="243068">
                <a:moveTo>
                  <a:pt x="0" y="0"/>
                </a:moveTo>
                <a:cubicBezTo>
                  <a:pt x="8681" y="66554"/>
                  <a:pt x="17362" y="133109"/>
                  <a:pt x="23149" y="173620"/>
                </a:cubicBezTo>
                <a:cubicBezTo>
                  <a:pt x="28936" y="214131"/>
                  <a:pt x="31830" y="228599"/>
                  <a:pt x="34724" y="24306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99A0C782-0449-E24A-809B-4CD30A09BCE1}"/>
              </a:ext>
            </a:extLst>
          </p:cNvPr>
          <p:cNvSpPr/>
          <p:nvPr/>
        </p:nvSpPr>
        <p:spPr>
          <a:xfrm>
            <a:off x="6921661" y="2442258"/>
            <a:ext cx="0" cy="312517"/>
          </a:xfrm>
          <a:custGeom>
            <a:avLst/>
            <a:gdLst>
              <a:gd name="connsiteX0" fmla="*/ 0 w 0"/>
              <a:gd name="connsiteY0" fmla="*/ 0 h 312517"/>
              <a:gd name="connsiteX1" fmla="*/ 0 w 0"/>
              <a:gd name="connsiteY1" fmla="*/ 312517 h 312517"/>
            </a:gdLst>
            <a:ahLst/>
            <a:cxnLst>
              <a:cxn ang="0">
                <a:pos x="connsiteX0" y="connsiteY0"/>
              </a:cxn>
              <a:cxn ang="0">
                <a:pos x="connsiteX1" y="connsiteY1"/>
              </a:cxn>
            </a:cxnLst>
            <a:rect l="l" t="t" r="r" b="b"/>
            <a:pathLst>
              <a:path h="312517">
                <a:moveTo>
                  <a:pt x="0" y="0"/>
                </a:moveTo>
                <a:lnTo>
                  <a:pt x="0" y="312517"/>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734A4518-11BD-AD4B-B643-3DED1241B3FA}"/>
              </a:ext>
            </a:extLst>
          </p:cNvPr>
          <p:cNvSpPr/>
          <p:nvPr/>
        </p:nvSpPr>
        <p:spPr>
          <a:xfrm>
            <a:off x="7407797" y="2939970"/>
            <a:ext cx="196770" cy="0"/>
          </a:xfrm>
          <a:custGeom>
            <a:avLst/>
            <a:gdLst>
              <a:gd name="connsiteX0" fmla="*/ 0 w 196770"/>
              <a:gd name="connsiteY0" fmla="*/ 0 h 0"/>
              <a:gd name="connsiteX1" fmla="*/ 196770 w 196770"/>
              <a:gd name="connsiteY1" fmla="*/ 0 h 0"/>
            </a:gdLst>
            <a:ahLst/>
            <a:cxnLst>
              <a:cxn ang="0">
                <a:pos x="connsiteX0" y="connsiteY0"/>
              </a:cxn>
              <a:cxn ang="0">
                <a:pos x="connsiteX1" y="connsiteY1"/>
              </a:cxn>
            </a:cxnLst>
            <a:rect l="l" t="t" r="r" b="b"/>
            <a:pathLst>
              <a:path w="196770">
                <a:moveTo>
                  <a:pt x="0" y="0"/>
                </a:moveTo>
                <a:lnTo>
                  <a:pt x="196770" y="0"/>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a:extLst>
              <a:ext uri="{FF2B5EF4-FFF2-40B4-BE49-F238E27FC236}">
                <a16:creationId xmlns:a16="http://schemas.microsoft.com/office/drawing/2014/main" id="{31577350-7581-224E-8882-426D9D26F36A}"/>
              </a:ext>
            </a:extLst>
          </p:cNvPr>
          <p:cNvSpPr/>
          <p:nvPr/>
        </p:nvSpPr>
        <p:spPr>
          <a:xfrm>
            <a:off x="5763167" y="2835797"/>
            <a:ext cx="2264377" cy="505017"/>
          </a:xfrm>
          <a:custGeom>
            <a:avLst/>
            <a:gdLst>
              <a:gd name="connsiteX0" fmla="*/ 2188641 w 2264377"/>
              <a:gd name="connsiteY0" fmla="*/ 428264 h 505017"/>
              <a:gd name="connsiteX1" fmla="*/ 2188641 w 2264377"/>
              <a:gd name="connsiteY1" fmla="*/ 497712 h 505017"/>
              <a:gd name="connsiteX2" fmla="*/ 1401562 w 2264377"/>
              <a:gd name="connsiteY2" fmla="*/ 497712 h 505017"/>
              <a:gd name="connsiteX3" fmla="*/ 186220 w 2264377"/>
              <a:gd name="connsiteY3" fmla="*/ 451413 h 505017"/>
              <a:gd name="connsiteX4" fmla="*/ 24175 w 2264377"/>
              <a:gd name="connsiteY4" fmla="*/ 0 h 505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4377" h="505017">
                <a:moveTo>
                  <a:pt x="2188641" y="428264"/>
                </a:moveTo>
                <a:cubicBezTo>
                  <a:pt x="2254231" y="457200"/>
                  <a:pt x="2319821" y="486137"/>
                  <a:pt x="2188641" y="497712"/>
                </a:cubicBezTo>
                <a:cubicBezTo>
                  <a:pt x="2057461" y="509287"/>
                  <a:pt x="1735299" y="505428"/>
                  <a:pt x="1401562" y="497712"/>
                </a:cubicBezTo>
                <a:cubicBezTo>
                  <a:pt x="1067825" y="489996"/>
                  <a:pt x="415784" y="534365"/>
                  <a:pt x="186220" y="451413"/>
                </a:cubicBezTo>
                <a:cubicBezTo>
                  <a:pt x="-43344" y="368461"/>
                  <a:pt x="-9585" y="184230"/>
                  <a:pt x="24175" y="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a:extLst>
              <a:ext uri="{FF2B5EF4-FFF2-40B4-BE49-F238E27FC236}">
                <a16:creationId xmlns:a16="http://schemas.microsoft.com/office/drawing/2014/main" id="{95F9DB0D-F18C-9D44-A9C2-4059617708A7}"/>
              </a:ext>
            </a:extLst>
          </p:cNvPr>
          <p:cNvGrpSpPr/>
          <p:nvPr/>
        </p:nvGrpSpPr>
        <p:grpSpPr>
          <a:xfrm>
            <a:off x="6623972" y="4273783"/>
            <a:ext cx="1749197" cy="1242848"/>
            <a:chOff x="4593726" y="3052389"/>
            <a:chExt cx="1749197" cy="1242848"/>
          </a:xfrm>
        </p:grpSpPr>
        <p:sp>
          <p:nvSpPr>
            <p:cNvPr id="20" name="梯形 19">
              <a:extLst>
                <a:ext uri="{FF2B5EF4-FFF2-40B4-BE49-F238E27FC236}">
                  <a16:creationId xmlns:a16="http://schemas.microsoft.com/office/drawing/2014/main" id="{6F740E8F-F894-C94B-ADB6-685E4FE53CE4}"/>
                </a:ext>
              </a:extLst>
            </p:cNvPr>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6AB34852-C9E8-8948-BA0D-2FBE544D16F6}"/>
                </a:ext>
              </a:extLst>
            </p:cNvPr>
            <p:cNvSpPr/>
            <p:nvPr/>
          </p:nvSpPr>
          <p:spPr>
            <a:xfrm>
              <a:off x="4829266" y="3588276"/>
              <a:ext cx="1377300" cy="646331"/>
            </a:xfrm>
            <a:prstGeom prst="rect">
              <a:avLst/>
            </a:prstGeom>
          </p:spPr>
          <p:txBody>
            <a:bodyPr wrap="none">
              <a:spAutoFit/>
            </a:bodyPr>
            <a:lstStyle/>
            <a:p>
              <a:pPr algn="ctr"/>
              <a:r>
                <a:rPr kumimoji="1" lang="en-US" altLang="zh-CN" b="1" dirty="0"/>
                <a:t>Caching</a:t>
              </a:r>
            </a:p>
            <a:p>
              <a:pPr algn="ctr"/>
              <a:r>
                <a:rPr kumimoji="1" lang="en-US" altLang="zh-CN" dirty="0" err="1"/>
                <a:t>Memached</a:t>
              </a:r>
              <a:endParaRPr kumimoji="1" lang="en-US" altLang="zh-CN" dirty="0"/>
            </a:p>
          </p:txBody>
        </p:sp>
        <p:sp>
          <p:nvSpPr>
            <p:cNvPr id="22" name="矩形 21">
              <a:extLst>
                <a:ext uri="{FF2B5EF4-FFF2-40B4-BE49-F238E27FC236}">
                  <a16:creationId xmlns:a16="http://schemas.microsoft.com/office/drawing/2014/main" id="{B8C8D860-06C3-3149-8B02-CEF47CB54D59}"/>
                </a:ext>
              </a:extLst>
            </p:cNvPr>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server#1:</a:t>
              </a:r>
            </a:p>
            <a:p>
              <a:pPr algn="ctr"/>
              <a:r>
                <a:rPr lang="en-US" altLang="zh-CN" sz="1500" dirty="0"/>
                <a:t>10.0.0.101</a:t>
              </a:r>
              <a:endParaRPr lang="zh-CN" altLang="en-US" sz="1500" dirty="0"/>
            </a:p>
          </p:txBody>
        </p:sp>
      </p:grpSp>
      <p:grpSp>
        <p:nvGrpSpPr>
          <p:cNvPr id="31" name="组合 30">
            <a:extLst>
              <a:ext uri="{FF2B5EF4-FFF2-40B4-BE49-F238E27FC236}">
                <a16:creationId xmlns:a16="http://schemas.microsoft.com/office/drawing/2014/main" id="{3AF918D4-53FA-A04A-ADAC-FA5237911747}"/>
              </a:ext>
            </a:extLst>
          </p:cNvPr>
          <p:cNvGrpSpPr/>
          <p:nvPr/>
        </p:nvGrpSpPr>
        <p:grpSpPr>
          <a:xfrm>
            <a:off x="4678123" y="4278798"/>
            <a:ext cx="1749197" cy="1242848"/>
            <a:chOff x="4593726" y="3052389"/>
            <a:chExt cx="1749197" cy="1242848"/>
          </a:xfrm>
        </p:grpSpPr>
        <p:sp>
          <p:nvSpPr>
            <p:cNvPr id="32" name="梯形 31">
              <a:extLst>
                <a:ext uri="{FF2B5EF4-FFF2-40B4-BE49-F238E27FC236}">
                  <a16:creationId xmlns:a16="http://schemas.microsoft.com/office/drawing/2014/main" id="{6D2D3604-C747-2C43-95A7-A7D73862CC8F}"/>
                </a:ext>
              </a:extLst>
            </p:cNvPr>
            <p:cNvSpPr/>
            <p:nvPr/>
          </p:nvSpPr>
          <p:spPr>
            <a:xfrm>
              <a:off x="4727838" y="3506191"/>
              <a:ext cx="1519755" cy="789046"/>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93E597F3-997A-D645-AFA8-7830E2090993}"/>
                </a:ext>
              </a:extLst>
            </p:cNvPr>
            <p:cNvSpPr/>
            <p:nvPr/>
          </p:nvSpPr>
          <p:spPr>
            <a:xfrm>
              <a:off x="4829266" y="3588276"/>
              <a:ext cx="1377300" cy="646331"/>
            </a:xfrm>
            <a:prstGeom prst="rect">
              <a:avLst/>
            </a:prstGeom>
          </p:spPr>
          <p:txBody>
            <a:bodyPr wrap="none">
              <a:spAutoFit/>
            </a:bodyPr>
            <a:lstStyle/>
            <a:p>
              <a:pPr algn="ctr"/>
              <a:r>
                <a:rPr kumimoji="1" lang="en-US" altLang="zh-CN" b="1" dirty="0"/>
                <a:t>Caching</a:t>
              </a:r>
            </a:p>
            <a:p>
              <a:pPr algn="ctr"/>
              <a:r>
                <a:rPr kumimoji="1" lang="en-US" altLang="zh-CN" dirty="0" err="1"/>
                <a:t>Memached</a:t>
              </a:r>
              <a:endParaRPr kumimoji="1" lang="en-US" altLang="zh-CN" dirty="0"/>
            </a:p>
          </p:txBody>
        </p:sp>
        <p:sp>
          <p:nvSpPr>
            <p:cNvPr id="34" name="矩形 33">
              <a:extLst>
                <a:ext uri="{FF2B5EF4-FFF2-40B4-BE49-F238E27FC236}">
                  <a16:creationId xmlns:a16="http://schemas.microsoft.com/office/drawing/2014/main" id="{AEC19B65-A06C-B44A-B5D6-4A28F2E92B6D}"/>
                </a:ext>
              </a:extLst>
            </p:cNvPr>
            <p:cNvSpPr/>
            <p:nvPr/>
          </p:nvSpPr>
          <p:spPr>
            <a:xfrm>
              <a:off x="4593726" y="3052389"/>
              <a:ext cx="1749197" cy="553998"/>
            </a:xfrm>
            <a:prstGeom prst="rect">
              <a:avLst/>
            </a:prstGeom>
            <a:solidFill>
              <a:schemeClr val="bg1"/>
            </a:solidFill>
          </p:spPr>
          <p:txBody>
            <a:bodyPr wrap="none">
              <a:spAutoFit/>
            </a:bodyPr>
            <a:lstStyle/>
            <a:p>
              <a:pPr algn="ctr"/>
              <a:r>
                <a:rPr kumimoji="1" lang="en-US" altLang="zh-CN" sz="1500" dirty="0">
                  <a:solidFill>
                    <a:srgbClr val="000000"/>
                  </a:solidFill>
                </a:rPr>
                <a:t>Caching server#0:</a:t>
              </a:r>
            </a:p>
            <a:p>
              <a:pPr algn="ctr"/>
              <a:r>
                <a:rPr lang="en-US" altLang="zh-CN" sz="1500" dirty="0"/>
                <a:t>10.0.0.100</a:t>
              </a:r>
              <a:endParaRPr lang="zh-CN" altLang="en-US" sz="1500" dirty="0"/>
            </a:p>
          </p:txBody>
        </p:sp>
      </p:grpSp>
      <p:sp>
        <p:nvSpPr>
          <p:cNvPr id="18" name="任意形状 17">
            <a:extLst>
              <a:ext uri="{FF2B5EF4-FFF2-40B4-BE49-F238E27FC236}">
                <a16:creationId xmlns:a16="http://schemas.microsoft.com/office/drawing/2014/main" id="{BE8B3091-966F-D949-9617-FC736BF4C1EA}"/>
              </a:ext>
            </a:extLst>
          </p:cNvPr>
          <p:cNvSpPr/>
          <p:nvPr/>
        </p:nvSpPr>
        <p:spPr>
          <a:xfrm>
            <a:off x="4863263" y="2425897"/>
            <a:ext cx="611562" cy="1856736"/>
          </a:xfrm>
          <a:custGeom>
            <a:avLst/>
            <a:gdLst>
              <a:gd name="connsiteX0" fmla="*/ 611562 w 611562"/>
              <a:gd name="connsiteY0" fmla="*/ 62660 h 1856736"/>
              <a:gd name="connsiteX1" fmla="*/ 44403 w 611562"/>
              <a:gd name="connsiteY1" fmla="*/ 108959 h 1856736"/>
              <a:gd name="connsiteX2" fmla="*/ 90702 w 611562"/>
              <a:gd name="connsiteY2" fmla="*/ 1069657 h 1856736"/>
              <a:gd name="connsiteX3" fmla="*/ 518965 w 611562"/>
              <a:gd name="connsiteY3" fmla="*/ 1856736 h 1856736"/>
            </a:gdLst>
            <a:ahLst/>
            <a:cxnLst>
              <a:cxn ang="0">
                <a:pos x="connsiteX0" y="connsiteY0"/>
              </a:cxn>
              <a:cxn ang="0">
                <a:pos x="connsiteX1" y="connsiteY1"/>
              </a:cxn>
              <a:cxn ang="0">
                <a:pos x="connsiteX2" y="connsiteY2"/>
              </a:cxn>
              <a:cxn ang="0">
                <a:pos x="connsiteX3" y="connsiteY3"/>
              </a:cxn>
            </a:cxnLst>
            <a:rect l="l" t="t" r="r" b="b"/>
            <a:pathLst>
              <a:path w="611562" h="1856736">
                <a:moveTo>
                  <a:pt x="611562" y="62660"/>
                </a:moveTo>
                <a:cubicBezTo>
                  <a:pt x="371387" y="1893"/>
                  <a:pt x="131213" y="-58874"/>
                  <a:pt x="44403" y="108959"/>
                </a:cubicBezTo>
                <a:cubicBezTo>
                  <a:pt x="-42407" y="276792"/>
                  <a:pt x="11608" y="778361"/>
                  <a:pt x="90702" y="1069657"/>
                </a:cubicBezTo>
                <a:cubicBezTo>
                  <a:pt x="169796" y="1360953"/>
                  <a:pt x="344380" y="1608844"/>
                  <a:pt x="518965" y="18567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9" name="组合 38">
            <a:extLst>
              <a:ext uri="{FF2B5EF4-FFF2-40B4-BE49-F238E27FC236}">
                <a16:creationId xmlns:a16="http://schemas.microsoft.com/office/drawing/2014/main" id="{54BE08F7-A87A-3945-B279-0F5CD3F58FBD}"/>
              </a:ext>
            </a:extLst>
          </p:cNvPr>
          <p:cNvGrpSpPr/>
          <p:nvPr/>
        </p:nvGrpSpPr>
        <p:grpSpPr>
          <a:xfrm>
            <a:off x="4661103" y="3611174"/>
            <a:ext cx="2341033" cy="549539"/>
            <a:chOff x="6020854" y="1449708"/>
            <a:chExt cx="2341033" cy="549539"/>
          </a:xfrm>
        </p:grpSpPr>
        <p:sp>
          <p:nvSpPr>
            <p:cNvPr id="40" name="云形 39">
              <a:extLst>
                <a:ext uri="{FF2B5EF4-FFF2-40B4-BE49-F238E27FC236}">
                  <a16:creationId xmlns:a16="http://schemas.microsoft.com/office/drawing/2014/main" id="{D9FF3DBF-F30C-A544-AC3F-A4A37C29A242}"/>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9924DFE9-12A4-F147-895F-D6FBBC391252}"/>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Tree>
    <p:extLst>
      <p:ext uri="{BB962C8B-B14F-4D97-AF65-F5344CB8AC3E}">
        <p14:creationId xmlns:p14="http://schemas.microsoft.com/office/powerpoint/2010/main" val="294944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0E8697-F13D-384C-A3E6-95F5EE4ED60F}"/>
              </a:ext>
            </a:extLst>
          </p:cNvPr>
          <p:cNvSpPr>
            <a:spLocks noGrp="1"/>
          </p:cNvSpPr>
          <p:nvPr>
            <p:ph type="title"/>
          </p:nvPr>
        </p:nvSpPr>
        <p:spPr/>
        <p:txBody>
          <a:bodyPr/>
          <a:lstStyle/>
          <a:p>
            <a:r>
              <a:rPr kumimoji="1" lang="en-US" altLang="zh-CN" dirty="0"/>
              <a:t>Case study of distributed cache server:</a:t>
            </a:r>
            <a:r>
              <a:rPr kumimoji="1" lang="zh-CN" altLang="en-US" dirty="0"/>
              <a:t> </a:t>
            </a:r>
            <a:r>
              <a:rPr kumimoji="1" lang="en-US" altLang="zh-CN" b="0" dirty="0"/>
              <a:t>Memcached</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F4E2745C-9FCF-2149-A494-F58B7E5854C7}"/>
              </a:ext>
            </a:extLst>
          </p:cNvPr>
          <p:cNvSpPr>
            <a:spLocks noGrp="1"/>
          </p:cNvSpPr>
          <p:nvPr>
            <p:ph idx="1"/>
          </p:nvPr>
        </p:nvSpPr>
        <p:spPr>
          <a:xfrm>
            <a:off x="457200" y="1129308"/>
            <a:ext cx="8229600" cy="4167654"/>
          </a:xfrm>
        </p:spPr>
        <p:txBody>
          <a:bodyPr/>
          <a:lstStyle/>
          <a:p>
            <a:r>
              <a:rPr kumimoji="1" lang="en-US" altLang="zh-CN" dirty="0"/>
              <a:t>Naïve method, </a:t>
            </a:r>
            <a:r>
              <a:rPr kumimoji="1" lang="en-US" altLang="zh-CN" dirty="0">
                <a:solidFill>
                  <a:srgbClr val="FF7E79"/>
                </a:solidFill>
              </a:rPr>
              <a:t>hashing</a:t>
            </a:r>
            <a:r>
              <a:rPr kumimoji="1" lang="en-US" altLang="zh-CN" dirty="0"/>
              <a:t>:</a:t>
            </a:r>
          </a:p>
          <a:p>
            <a:pPr lvl="1"/>
            <a:r>
              <a:rPr kumimoji="1" lang="en-US" altLang="zh-CN" dirty="0"/>
              <a:t>address = Hash(key) % #server</a:t>
            </a:r>
          </a:p>
          <a:p>
            <a:r>
              <a:rPr kumimoji="1" lang="en-US" altLang="zh-CN" dirty="0"/>
              <a:t>Problem: </a:t>
            </a:r>
          </a:p>
          <a:p>
            <a:pPr lvl="1"/>
            <a:r>
              <a:rPr kumimoji="1" lang="en-US" altLang="zh-CN" dirty="0"/>
              <a:t>What if we add a new server? </a:t>
            </a:r>
          </a:p>
          <a:p>
            <a:pPr lvl="1"/>
            <a:r>
              <a:rPr kumimoji="1" lang="en-US" altLang="zh-CN" dirty="0"/>
              <a:t>Suppose that we add server from </a:t>
            </a:r>
            <a:r>
              <a:rPr kumimoji="1" lang="en-US" altLang="zh-CN" b="1" dirty="0">
                <a:solidFill>
                  <a:srgbClr val="FF7E79"/>
                </a:solidFill>
              </a:rPr>
              <a:t>3→4</a:t>
            </a:r>
          </a:p>
          <a:p>
            <a:pPr lvl="1"/>
            <a:r>
              <a:rPr kumimoji="1" lang="en-US" altLang="zh-CN" dirty="0"/>
              <a:t>Then there would be ~</a:t>
            </a:r>
            <a:r>
              <a:rPr kumimoji="1" lang="en-US" altLang="zh-CN" b="1" dirty="0">
                <a:solidFill>
                  <a:srgbClr val="FF7E79"/>
                </a:solidFill>
              </a:rPr>
              <a:t>50% miss</a:t>
            </a:r>
            <a:r>
              <a:rPr kumimoji="1" lang="en-US" altLang="zh-CN" dirty="0"/>
              <a:t>! </a:t>
            </a:r>
          </a:p>
          <a:p>
            <a:r>
              <a:rPr kumimoji="1" lang="en-US" altLang="zh-CN" dirty="0"/>
              <a:t>Solution: consistent hashing</a:t>
            </a:r>
          </a:p>
          <a:p>
            <a:pPr lvl="1"/>
            <a:r>
              <a:rPr kumimoji="1" lang="en-US" altLang="zh-CN" dirty="0"/>
              <a:t>Suppose that we add server from </a:t>
            </a:r>
            <a:r>
              <a:rPr kumimoji="1" lang="en-US" altLang="zh-CN" b="1" dirty="0">
                <a:solidFill>
                  <a:srgbClr val="FF7E79"/>
                </a:solidFill>
              </a:rPr>
              <a:t>3→4</a:t>
            </a:r>
          </a:p>
          <a:p>
            <a:pPr lvl="1"/>
            <a:r>
              <a:rPr kumimoji="1" lang="en-US" altLang="zh-CN" dirty="0"/>
              <a:t>It will only incur &lt; </a:t>
            </a:r>
            <a:r>
              <a:rPr kumimoji="1" lang="en-US" altLang="zh-CN" b="1" dirty="0">
                <a:solidFill>
                  <a:srgbClr val="FF7E79"/>
                </a:solidFill>
              </a:rPr>
              <a:t>25%</a:t>
            </a:r>
            <a:r>
              <a:rPr kumimoji="1" lang="en-US" altLang="zh-CN" dirty="0"/>
              <a:t> miss </a:t>
            </a:r>
          </a:p>
          <a:p>
            <a:pPr lvl="1"/>
            <a:r>
              <a:rPr kumimoji="1" lang="en-US" altLang="zh-CN" dirty="0"/>
              <a:t>More</a:t>
            </a:r>
            <a:r>
              <a:rPr kumimoji="1" lang="zh-CN" altLang="en-US" dirty="0"/>
              <a:t> </a:t>
            </a:r>
            <a:r>
              <a:rPr kumimoji="1" lang="en-US" altLang="zh-CN" dirty="0"/>
              <a:t>details</a:t>
            </a:r>
            <a:r>
              <a:rPr kumimoji="1" lang="zh-CN" altLang="en-US" dirty="0"/>
              <a:t> </a:t>
            </a:r>
            <a:r>
              <a:rPr kumimoji="1" lang="en-US" altLang="zh-CN" dirty="0"/>
              <a:t>in</a:t>
            </a:r>
            <a:r>
              <a:rPr kumimoji="1" lang="zh-CN" altLang="en-US" dirty="0"/>
              <a:t> </a:t>
            </a:r>
            <a:r>
              <a:rPr kumimoji="1" lang="en-US" altLang="zh-CN" dirty="0"/>
              <a:t>later</a:t>
            </a:r>
            <a:r>
              <a:rPr kumimoji="1" lang="zh-CN" altLang="en-US" dirty="0"/>
              <a:t> </a:t>
            </a:r>
            <a:r>
              <a:rPr kumimoji="1" lang="en-US" altLang="zh-CN" dirty="0"/>
              <a:t>lectures</a:t>
            </a:r>
          </a:p>
        </p:txBody>
      </p:sp>
      <p:sp>
        <p:nvSpPr>
          <p:cNvPr id="4" name="灯片编号占位符 3">
            <a:extLst>
              <a:ext uri="{FF2B5EF4-FFF2-40B4-BE49-F238E27FC236}">
                <a16:creationId xmlns:a16="http://schemas.microsoft.com/office/drawing/2014/main" id="{C781D237-17CC-C745-A8A0-DE9B0ADEEDBE}"/>
              </a:ext>
            </a:extLst>
          </p:cNvPr>
          <p:cNvSpPr>
            <a:spLocks noGrp="1"/>
          </p:cNvSpPr>
          <p:nvPr>
            <p:ph type="sldNum" sz="quarter" idx="12"/>
          </p:nvPr>
        </p:nvSpPr>
        <p:spPr/>
        <p:txBody>
          <a:bodyPr/>
          <a:lstStyle/>
          <a:p>
            <a:fld id="{ADE361C3-C043-4A6E-BDCE-8DA1E7D90A3B}" type="slidenum">
              <a:rPr lang="zh-CN" altLang="en-US" smtClean="0"/>
              <a:t>13</a:t>
            </a:fld>
            <a:endParaRPr lang="zh-CN" altLang="en-US"/>
          </a:p>
        </p:txBody>
      </p:sp>
      <p:sp>
        <p:nvSpPr>
          <p:cNvPr id="7" name="矩形 6">
            <a:extLst>
              <a:ext uri="{FF2B5EF4-FFF2-40B4-BE49-F238E27FC236}">
                <a16:creationId xmlns:a16="http://schemas.microsoft.com/office/drawing/2014/main" id="{8D287EDF-DD7D-E147-99F3-A88DE7F19966}"/>
              </a:ext>
            </a:extLst>
          </p:cNvPr>
          <p:cNvSpPr/>
          <p:nvPr/>
        </p:nvSpPr>
        <p:spPr>
          <a:xfrm>
            <a:off x="5800691" y="1206771"/>
            <a:ext cx="2605200" cy="400110"/>
          </a:xfrm>
          <a:prstGeom prst="rect">
            <a:avLst/>
          </a:prstGeom>
        </p:spPr>
        <p:txBody>
          <a:bodyPr wrap="none">
            <a:spAutoFit/>
          </a:bodyPr>
          <a:lstStyle/>
          <a:p>
            <a:r>
              <a:rPr kumimoji="1" lang="en-US" altLang="zh-CN" sz="2000" dirty="0"/>
              <a:t>How to find the data?</a:t>
            </a:r>
            <a:endParaRPr lang="zh-CN" altLang="en-US" sz="2000" dirty="0"/>
          </a:p>
        </p:txBody>
      </p:sp>
      <p:pic>
        <p:nvPicPr>
          <p:cNvPr id="8" name="图片 7">
            <a:extLst>
              <a:ext uri="{FF2B5EF4-FFF2-40B4-BE49-F238E27FC236}">
                <a16:creationId xmlns:a16="http://schemas.microsoft.com/office/drawing/2014/main" id="{F7900D16-F492-A64A-945D-55AAA87881E2}"/>
              </a:ext>
            </a:extLst>
          </p:cNvPr>
          <p:cNvPicPr>
            <a:picLocks noChangeAspect="1"/>
          </p:cNvPicPr>
          <p:nvPr/>
        </p:nvPicPr>
        <p:blipFill>
          <a:blip r:embed="rId3"/>
          <a:stretch>
            <a:fillRect/>
          </a:stretch>
        </p:blipFill>
        <p:spPr>
          <a:xfrm>
            <a:off x="5076056" y="1684344"/>
            <a:ext cx="3666557" cy="2793567"/>
          </a:xfrm>
          <a:prstGeom prst="rect">
            <a:avLst/>
          </a:prstGeom>
        </p:spPr>
      </p:pic>
      <p:sp>
        <p:nvSpPr>
          <p:cNvPr id="9" name="矩形 8">
            <a:extLst>
              <a:ext uri="{FF2B5EF4-FFF2-40B4-BE49-F238E27FC236}">
                <a16:creationId xmlns:a16="http://schemas.microsoft.com/office/drawing/2014/main" id="{611B5A0E-8113-224B-8F24-A7E031ACD65C}"/>
              </a:ext>
            </a:extLst>
          </p:cNvPr>
          <p:cNvSpPr/>
          <p:nvPr/>
        </p:nvSpPr>
        <p:spPr>
          <a:xfrm>
            <a:off x="5940152" y="4489402"/>
            <a:ext cx="2326278" cy="369332"/>
          </a:xfrm>
          <a:prstGeom prst="rect">
            <a:avLst/>
          </a:prstGeom>
        </p:spPr>
        <p:txBody>
          <a:bodyPr wrap="none">
            <a:spAutoFit/>
          </a:bodyPr>
          <a:lstStyle/>
          <a:p>
            <a:r>
              <a:rPr kumimoji="1" lang="en-US" altLang="zh-CN" b="1" dirty="0"/>
              <a:t>Consistent</a:t>
            </a:r>
            <a:r>
              <a:rPr kumimoji="1" lang="zh-CN" altLang="en-US" b="1" dirty="0"/>
              <a:t> </a:t>
            </a:r>
            <a:r>
              <a:rPr kumimoji="1" lang="en-US" altLang="zh-CN" b="1" dirty="0"/>
              <a:t>hashing</a:t>
            </a:r>
            <a:endParaRPr lang="zh-CN" altLang="en-US" b="1" dirty="0"/>
          </a:p>
        </p:txBody>
      </p:sp>
    </p:spTree>
    <p:extLst>
      <p:ext uri="{BB962C8B-B14F-4D97-AF65-F5344CB8AC3E}">
        <p14:creationId xmlns:p14="http://schemas.microsoft.com/office/powerpoint/2010/main" val="80837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64D978BD-0FC1-C841-A6A6-6F186B81A0A3}"/>
              </a:ext>
            </a:extLst>
          </p:cNvPr>
          <p:cNvGrpSpPr/>
          <p:nvPr/>
        </p:nvGrpSpPr>
        <p:grpSpPr>
          <a:xfrm>
            <a:off x="5014283" y="3443829"/>
            <a:ext cx="1481496" cy="844382"/>
            <a:chOff x="4777167" y="3237253"/>
            <a:chExt cx="1481496" cy="844382"/>
          </a:xfrm>
        </p:grpSpPr>
        <p:sp>
          <p:nvSpPr>
            <p:cNvPr id="28" name="梯形 27">
              <a:extLst>
                <a:ext uri="{FF2B5EF4-FFF2-40B4-BE49-F238E27FC236}">
                  <a16:creationId xmlns:a16="http://schemas.microsoft.com/office/drawing/2014/main" id="{73A95A78-560A-F84A-B640-6EB9E07A72C3}"/>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D532C531-9445-D844-A33F-AD671766072D}"/>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30" name="矩形 29">
              <a:extLst>
                <a:ext uri="{FF2B5EF4-FFF2-40B4-BE49-F238E27FC236}">
                  <a16:creationId xmlns:a16="http://schemas.microsoft.com/office/drawing/2014/main" id="{5BC673F1-D257-C544-A9BA-709E0B0FD6F1}"/>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31" name="组合 30">
            <a:extLst>
              <a:ext uri="{FF2B5EF4-FFF2-40B4-BE49-F238E27FC236}">
                <a16:creationId xmlns:a16="http://schemas.microsoft.com/office/drawing/2014/main" id="{69F6C5C8-1895-7549-B322-4BD0A472431F}"/>
              </a:ext>
            </a:extLst>
          </p:cNvPr>
          <p:cNvGrpSpPr/>
          <p:nvPr/>
        </p:nvGrpSpPr>
        <p:grpSpPr>
          <a:xfrm>
            <a:off x="6960840" y="3444983"/>
            <a:ext cx="1481496" cy="844382"/>
            <a:chOff x="4777167" y="3237253"/>
            <a:chExt cx="1481496" cy="844382"/>
          </a:xfrm>
        </p:grpSpPr>
        <p:sp>
          <p:nvSpPr>
            <p:cNvPr id="32" name="梯形 31">
              <a:extLst>
                <a:ext uri="{FF2B5EF4-FFF2-40B4-BE49-F238E27FC236}">
                  <a16:creationId xmlns:a16="http://schemas.microsoft.com/office/drawing/2014/main" id="{EBDE82E4-E707-D241-A015-2B5BA2FB83AD}"/>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C7759C31-7AB5-714F-B055-A19C69E9A2E9}"/>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34" name="矩形 33">
              <a:extLst>
                <a:ext uri="{FF2B5EF4-FFF2-40B4-BE49-F238E27FC236}">
                  <a16:creationId xmlns:a16="http://schemas.microsoft.com/office/drawing/2014/main" id="{51A2878D-7B40-774D-A47B-0A2503EE11A8}"/>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
        <p:nvSpPr>
          <p:cNvPr id="63" name="任意形状 62">
            <a:extLst>
              <a:ext uri="{FF2B5EF4-FFF2-40B4-BE49-F238E27FC236}">
                <a16:creationId xmlns:a16="http://schemas.microsoft.com/office/drawing/2014/main" id="{BAF98D75-41B1-9A42-81BA-4B89D7160EBF}"/>
              </a:ext>
            </a:extLst>
          </p:cNvPr>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任意形状 65">
            <a:extLst>
              <a:ext uri="{FF2B5EF4-FFF2-40B4-BE49-F238E27FC236}">
                <a16:creationId xmlns:a16="http://schemas.microsoft.com/office/drawing/2014/main" id="{F3B83ED3-6737-5448-9662-6A690E68BDEA}"/>
              </a:ext>
            </a:extLst>
          </p:cNvPr>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任意形状 66">
            <a:extLst>
              <a:ext uri="{FF2B5EF4-FFF2-40B4-BE49-F238E27FC236}">
                <a16:creationId xmlns:a16="http://schemas.microsoft.com/office/drawing/2014/main" id="{91EBAA9F-CBA7-F34F-BA66-5B045B148FC1}"/>
              </a:ext>
            </a:extLst>
          </p:cNvPr>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任意形状 67">
            <a:extLst>
              <a:ext uri="{FF2B5EF4-FFF2-40B4-BE49-F238E27FC236}">
                <a16:creationId xmlns:a16="http://schemas.microsoft.com/office/drawing/2014/main" id="{1136D45D-754A-164E-A735-00F05F64C066}"/>
              </a:ext>
            </a:extLst>
          </p:cNvPr>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C8D0B170-83B3-3F4A-8275-63F6226B81F2}"/>
              </a:ext>
            </a:extLst>
          </p:cNvPr>
          <p:cNvSpPr>
            <a:spLocks noGrp="1"/>
          </p:cNvSpPr>
          <p:nvPr>
            <p:ph type="title"/>
          </p:nvPr>
        </p:nvSpPr>
        <p:spPr/>
        <p:txBody>
          <a:bodyPr/>
          <a:lstStyle/>
          <a:p>
            <a:r>
              <a:rPr kumimoji="1" lang="en-US" altLang="zh-CN" dirty="0"/>
              <a:t>Step #3 for scalability: </a:t>
            </a:r>
            <a:r>
              <a:rPr kumimoji="1" lang="en-US" altLang="zh-CN" b="0" dirty="0"/>
              <a:t>more app servers</a:t>
            </a:r>
            <a:endParaRPr kumimoji="1" lang="zh-CN" altLang="en-US" dirty="0"/>
          </a:p>
        </p:txBody>
      </p:sp>
      <p:sp>
        <p:nvSpPr>
          <p:cNvPr id="3" name="内容占位符 2">
            <a:extLst>
              <a:ext uri="{FF2B5EF4-FFF2-40B4-BE49-F238E27FC236}">
                <a16:creationId xmlns:a16="http://schemas.microsoft.com/office/drawing/2014/main" id="{C3055B13-C7D0-AD4C-AAC4-4AAC331F8564}"/>
              </a:ext>
            </a:extLst>
          </p:cNvPr>
          <p:cNvSpPr>
            <a:spLocks noGrp="1"/>
          </p:cNvSpPr>
          <p:nvPr>
            <p:ph idx="1"/>
          </p:nvPr>
        </p:nvSpPr>
        <p:spPr>
          <a:xfrm>
            <a:off x="457200" y="1129308"/>
            <a:ext cx="4152843" cy="4356826"/>
          </a:xfrm>
        </p:spPr>
        <p:txBody>
          <a:bodyPr>
            <a:normAutofit/>
          </a:bodyPr>
          <a:lstStyle/>
          <a:p>
            <a:r>
              <a:rPr kumimoji="1" lang="en-US" altLang="zh-CN" b="0" dirty="0"/>
              <a:t>For </a:t>
            </a:r>
            <a:r>
              <a:rPr kumimoji="1" lang="en-US" altLang="zh-CN" dirty="0"/>
              <a:t>stateless</a:t>
            </a:r>
            <a:r>
              <a:rPr kumimoji="1" lang="en-US" altLang="zh-CN" b="0" dirty="0"/>
              <a:t> application servers</a:t>
            </a:r>
          </a:p>
          <a:p>
            <a:pPr lvl="1">
              <a:lnSpc>
                <a:spcPct val="130000"/>
              </a:lnSpc>
            </a:pPr>
            <a:r>
              <a:rPr kumimoji="1" lang="en-US" altLang="zh-CN" dirty="0"/>
              <a:t>E.g.,</a:t>
            </a:r>
            <a:r>
              <a:rPr kumimoji="1" lang="zh-CN" altLang="en-US" dirty="0"/>
              <a:t> </a:t>
            </a:r>
            <a:r>
              <a:rPr kumimoji="1" lang="en-US" altLang="zh-CN" dirty="0"/>
              <a:t>web</a:t>
            </a:r>
            <a:r>
              <a:rPr kumimoji="1" lang="zh-CN" altLang="en-US" dirty="0"/>
              <a:t> </a:t>
            </a:r>
            <a:r>
              <a:rPr kumimoji="1" lang="en-US" altLang="zh-CN" dirty="0"/>
              <a:t>servers</a:t>
            </a:r>
          </a:p>
          <a:p>
            <a:pPr lvl="1">
              <a:lnSpc>
                <a:spcPct val="130000"/>
              </a:lnSpc>
            </a:pPr>
            <a:r>
              <a:rPr kumimoji="1" lang="en-US" altLang="zh-CN" dirty="0"/>
              <a:t>We can add more servers for scaling its performance</a:t>
            </a:r>
          </a:p>
          <a:p>
            <a:r>
              <a:rPr kumimoji="1" lang="en-US" altLang="zh-CN" dirty="0"/>
              <a:t>What is stateless? </a:t>
            </a:r>
          </a:p>
          <a:p>
            <a:pPr lvl="1"/>
            <a:r>
              <a:rPr kumimoji="1" lang="en-US" altLang="zh-CN" dirty="0"/>
              <a:t>The server only executes the logic</a:t>
            </a:r>
            <a:r>
              <a:rPr kumimoji="1" lang="zh-CN" altLang="en-US" dirty="0"/>
              <a:t> </a:t>
            </a:r>
            <a:r>
              <a:rPr kumimoji="1" lang="en-US" altLang="zh-CN" dirty="0"/>
              <a:t>that</a:t>
            </a:r>
            <a:r>
              <a:rPr kumimoji="1" lang="zh-CN" altLang="en-US" dirty="0"/>
              <a:t> </a:t>
            </a:r>
            <a:r>
              <a:rPr kumimoji="1" lang="en-US" altLang="zh-CN" dirty="0"/>
              <a:t>only</a:t>
            </a:r>
            <a:r>
              <a:rPr kumimoji="1" lang="zh-CN" altLang="en-US" dirty="0"/>
              <a:t> </a:t>
            </a:r>
            <a:r>
              <a:rPr kumimoji="1" lang="en-US" altLang="zh-CN" dirty="0"/>
              <a:t>relies</a:t>
            </a:r>
            <a:r>
              <a:rPr kumimoji="1" lang="zh-CN" altLang="en-US" dirty="0"/>
              <a:t> </a:t>
            </a:r>
            <a:r>
              <a:rPr kumimoji="1" lang="en-US" altLang="zh-CN" dirty="0"/>
              <a:t>on</a:t>
            </a:r>
            <a:r>
              <a:rPr kumimoji="1" lang="zh-CN" altLang="en-US" dirty="0"/>
              <a:t> </a:t>
            </a:r>
            <a:r>
              <a:rPr kumimoji="1" lang="en-US" altLang="zh-CN" dirty="0"/>
              <a:t>input</a:t>
            </a:r>
            <a:r>
              <a:rPr kumimoji="1" lang="zh-CN" altLang="en-US" dirty="0"/>
              <a:t> </a:t>
            </a:r>
            <a:r>
              <a:rPr kumimoji="1" lang="en-US" altLang="zh-CN" dirty="0"/>
              <a:t>data</a:t>
            </a:r>
            <a:r>
              <a:rPr kumimoji="1" lang="zh-CN" altLang="en-US" dirty="0"/>
              <a:t> </a:t>
            </a:r>
            <a:r>
              <a:rPr kumimoji="1" lang="en-US" altLang="zh-CN" dirty="0"/>
              <a:t>but</a:t>
            </a:r>
            <a:r>
              <a:rPr kumimoji="1" lang="zh-CN" altLang="en-US" dirty="0"/>
              <a:t> </a:t>
            </a:r>
            <a:r>
              <a:rPr kumimoji="1" lang="en-US" altLang="zh-CN" dirty="0"/>
              <a:t>no</a:t>
            </a:r>
            <a:r>
              <a:rPr kumimoji="1" lang="zh-CN" altLang="en-US" dirty="0"/>
              <a:t> </a:t>
            </a:r>
            <a:r>
              <a:rPr kumimoji="1" lang="en-US" altLang="zh-CN" dirty="0"/>
              <a:t>long-term</a:t>
            </a:r>
            <a:r>
              <a:rPr kumimoji="1" lang="zh-CN" altLang="en-US" dirty="0"/>
              <a:t> </a:t>
            </a:r>
            <a:r>
              <a:rPr kumimoji="1" lang="en-US" altLang="zh-CN" dirty="0"/>
              <a:t>state</a:t>
            </a:r>
          </a:p>
          <a:p>
            <a:r>
              <a:rPr kumimoji="1" lang="en-US" altLang="zh-CN" dirty="0"/>
              <a:t>Benefits:</a:t>
            </a:r>
          </a:p>
          <a:p>
            <a:pPr lvl="1"/>
            <a:r>
              <a:rPr kumimoji="1" lang="en-US" altLang="zh-CN" dirty="0"/>
              <a:t> Better fault-tolerance</a:t>
            </a:r>
          </a:p>
          <a:p>
            <a:pPr lvl="1"/>
            <a:r>
              <a:rPr kumimoji="1" lang="en-US" altLang="zh-CN" dirty="0"/>
              <a:t> Better elasticity</a:t>
            </a:r>
            <a:endParaRPr kumimoji="1" lang="zh-CN" altLang="en-US" dirty="0"/>
          </a:p>
        </p:txBody>
      </p:sp>
      <p:grpSp>
        <p:nvGrpSpPr>
          <p:cNvPr id="5" name="组合 4">
            <a:extLst>
              <a:ext uri="{FF2B5EF4-FFF2-40B4-BE49-F238E27FC236}">
                <a16:creationId xmlns:a16="http://schemas.microsoft.com/office/drawing/2014/main" id="{2CDA1DB3-36A0-DB43-8D6D-5FC685530CAF}"/>
              </a:ext>
            </a:extLst>
          </p:cNvPr>
          <p:cNvGrpSpPr/>
          <p:nvPr/>
        </p:nvGrpSpPr>
        <p:grpSpPr>
          <a:xfrm>
            <a:off x="6700431" y="4337538"/>
            <a:ext cx="1598515" cy="1234856"/>
            <a:chOff x="6703930" y="4081635"/>
            <a:chExt cx="1598515" cy="1234856"/>
          </a:xfrm>
        </p:grpSpPr>
        <p:sp>
          <p:nvSpPr>
            <p:cNvPr id="6" name="矩形 5">
              <a:extLst>
                <a:ext uri="{FF2B5EF4-FFF2-40B4-BE49-F238E27FC236}">
                  <a16:creationId xmlns:a16="http://schemas.microsoft.com/office/drawing/2014/main" id="{271CB9AB-BCDD-C446-B2CC-2A379B66C62C}"/>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5988FF17-21C4-D540-B029-4EE5950C2028}"/>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8" name="组合 7">
              <a:extLst>
                <a:ext uri="{FF2B5EF4-FFF2-40B4-BE49-F238E27FC236}">
                  <a16:creationId xmlns:a16="http://schemas.microsoft.com/office/drawing/2014/main" id="{4A43ADA4-67ED-9848-9D70-A5BE90BBF853}"/>
                </a:ext>
              </a:extLst>
            </p:cNvPr>
            <p:cNvGrpSpPr/>
            <p:nvPr/>
          </p:nvGrpSpPr>
          <p:grpSpPr>
            <a:xfrm>
              <a:off x="6890008" y="4529037"/>
              <a:ext cx="1224000" cy="658193"/>
              <a:chOff x="6595392" y="3954307"/>
              <a:chExt cx="925016" cy="658193"/>
            </a:xfrm>
          </p:grpSpPr>
          <p:sp>
            <p:nvSpPr>
              <p:cNvPr id="9" name="磁盘 8">
                <a:extLst>
                  <a:ext uri="{FF2B5EF4-FFF2-40B4-BE49-F238E27FC236}">
                    <a16:creationId xmlns:a16="http://schemas.microsoft.com/office/drawing/2014/main" id="{FA3544CC-40AA-B741-9621-C19C986B6CA7}"/>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0" name="矩形 9">
                <a:extLst>
                  <a:ext uri="{FF2B5EF4-FFF2-40B4-BE49-F238E27FC236}">
                    <a16:creationId xmlns:a16="http://schemas.microsoft.com/office/drawing/2014/main" id="{BA91646F-9E8E-FE4E-B2D5-364FDF1C6777}"/>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grpSp>
        <p:nvGrpSpPr>
          <p:cNvPr id="19" name="组合 18">
            <a:extLst>
              <a:ext uri="{FF2B5EF4-FFF2-40B4-BE49-F238E27FC236}">
                <a16:creationId xmlns:a16="http://schemas.microsoft.com/office/drawing/2014/main" id="{CB1FCD6F-089E-C249-AA01-E8ED15AD66A6}"/>
              </a:ext>
            </a:extLst>
          </p:cNvPr>
          <p:cNvGrpSpPr/>
          <p:nvPr/>
        </p:nvGrpSpPr>
        <p:grpSpPr>
          <a:xfrm>
            <a:off x="4928541" y="4337539"/>
            <a:ext cx="1083951" cy="1234855"/>
            <a:chOff x="6030246" y="2294861"/>
            <a:chExt cx="1083951" cy="1234855"/>
          </a:xfrm>
        </p:grpSpPr>
        <p:sp>
          <p:nvSpPr>
            <p:cNvPr id="20" name="矩形 19">
              <a:extLst>
                <a:ext uri="{FF2B5EF4-FFF2-40B4-BE49-F238E27FC236}">
                  <a16:creationId xmlns:a16="http://schemas.microsoft.com/office/drawing/2014/main" id="{D380F783-D257-D547-A59F-B28B6C9CEA8F}"/>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一个圆顶角并剪去另一个顶角的矩形 20">
              <a:extLst>
                <a:ext uri="{FF2B5EF4-FFF2-40B4-BE49-F238E27FC236}">
                  <a16:creationId xmlns:a16="http://schemas.microsoft.com/office/drawing/2014/main" id="{7A1D316D-5B28-E94D-B43A-AADA942F1D70}"/>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25793D80-F52C-0540-A01E-408B35C71AAC}"/>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3" name="矩形 22">
              <a:extLst>
                <a:ext uri="{FF2B5EF4-FFF2-40B4-BE49-F238E27FC236}">
                  <a16:creationId xmlns:a16="http://schemas.microsoft.com/office/drawing/2014/main" id="{8BB436D1-0C8D-8840-9788-718D6745CF3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9" name="组合 58">
            <a:extLst>
              <a:ext uri="{FF2B5EF4-FFF2-40B4-BE49-F238E27FC236}">
                <a16:creationId xmlns:a16="http://schemas.microsoft.com/office/drawing/2014/main" id="{107A6354-3030-F74B-842B-77320C2EBB71}"/>
              </a:ext>
            </a:extLst>
          </p:cNvPr>
          <p:cNvGrpSpPr/>
          <p:nvPr/>
        </p:nvGrpSpPr>
        <p:grpSpPr>
          <a:xfrm>
            <a:off x="5171431" y="1259886"/>
            <a:ext cx="3160223" cy="1541190"/>
            <a:chOff x="5366196" y="1366898"/>
            <a:chExt cx="3160223" cy="1541190"/>
          </a:xfrm>
        </p:grpSpPr>
        <p:grpSp>
          <p:nvGrpSpPr>
            <p:cNvPr id="52" name="组合 51">
              <a:extLst>
                <a:ext uri="{FF2B5EF4-FFF2-40B4-BE49-F238E27FC236}">
                  <a16:creationId xmlns:a16="http://schemas.microsoft.com/office/drawing/2014/main" id="{3D404C92-3637-6548-871C-809FDCCF0A15}"/>
                </a:ext>
              </a:extLst>
            </p:cNvPr>
            <p:cNvGrpSpPr/>
            <p:nvPr/>
          </p:nvGrpSpPr>
          <p:grpSpPr>
            <a:xfrm>
              <a:off x="5366196" y="1366898"/>
              <a:ext cx="2821501" cy="1251446"/>
              <a:chOff x="5477445" y="1859472"/>
              <a:chExt cx="2821501" cy="1251446"/>
            </a:xfrm>
          </p:grpSpPr>
          <p:grpSp>
            <p:nvGrpSpPr>
              <p:cNvPr id="43" name="组合 42">
                <a:extLst>
                  <a:ext uri="{FF2B5EF4-FFF2-40B4-BE49-F238E27FC236}">
                    <a16:creationId xmlns:a16="http://schemas.microsoft.com/office/drawing/2014/main" id="{38393EB5-F693-2E48-81E1-94874AF28894}"/>
                  </a:ext>
                </a:extLst>
              </p:cNvPr>
              <p:cNvGrpSpPr/>
              <p:nvPr/>
            </p:nvGrpSpPr>
            <p:grpSpPr>
              <a:xfrm>
                <a:off x="5477445" y="1859472"/>
                <a:ext cx="2662054" cy="1110198"/>
                <a:chOff x="5477445" y="1859472"/>
                <a:chExt cx="2662054" cy="1110198"/>
              </a:xfrm>
            </p:grpSpPr>
            <p:sp>
              <p:nvSpPr>
                <p:cNvPr id="37" name="矩形 36">
                  <a:extLst>
                    <a:ext uri="{FF2B5EF4-FFF2-40B4-BE49-F238E27FC236}">
                      <a16:creationId xmlns:a16="http://schemas.microsoft.com/office/drawing/2014/main" id="{325B0F69-461A-624F-AB28-CF95646DFC7B}"/>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EEAEB0E8-FB0C-DA4C-BCE0-92CD49CEB578}"/>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1" name="圆角矩形 40">
                  <a:extLst>
                    <a:ext uri="{FF2B5EF4-FFF2-40B4-BE49-F238E27FC236}">
                      <a16:creationId xmlns:a16="http://schemas.microsoft.com/office/drawing/2014/main" id="{CDDC19BE-8863-DC4C-8B87-CC9302CC65FF}"/>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44" name="组合 43">
                <a:extLst>
                  <a:ext uri="{FF2B5EF4-FFF2-40B4-BE49-F238E27FC236}">
                    <a16:creationId xmlns:a16="http://schemas.microsoft.com/office/drawing/2014/main" id="{B04569B9-9C1A-424D-AFC6-007FC67D7FE5}"/>
                  </a:ext>
                </a:extLst>
              </p:cNvPr>
              <p:cNvGrpSpPr/>
              <p:nvPr/>
            </p:nvGrpSpPr>
            <p:grpSpPr>
              <a:xfrm>
                <a:off x="5636892" y="2000720"/>
                <a:ext cx="2662054" cy="1110198"/>
                <a:chOff x="5477445" y="1859472"/>
                <a:chExt cx="2662054" cy="1110198"/>
              </a:xfrm>
            </p:grpSpPr>
            <p:sp>
              <p:nvSpPr>
                <p:cNvPr id="45" name="矩形 44">
                  <a:extLst>
                    <a:ext uri="{FF2B5EF4-FFF2-40B4-BE49-F238E27FC236}">
                      <a16:creationId xmlns:a16="http://schemas.microsoft.com/office/drawing/2014/main" id="{E825B81E-1FBB-E046-B115-F29DAD2D1FC0}"/>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矩形 45">
                  <a:extLst>
                    <a:ext uri="{FF2B5EF4-FFF2-40B4-BE49-F238E27FC236}">
                      <a16:creationId xmlns:a16="http://schemas.microsoft.com/office/drawing/2014/main" id="{4E4942CA-E4E8-954F-9E7C-153F4F653270}"/>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7" name="圆角矩形 46">
                  <a:extLst>
                    <a:ext uri="{FF2B5EF4-FFF2-40B4-BE49-F238E27FC236}">
                      <a16:creationId xmlns:a16="http://schemas.microsoft.com/office/drawing/2014/main" id="{4FA3FA10-F777-0142-B9B4-FE1275C701EC}"/>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55" name="矩形 54">
              <a:extLst>
                <a:ext uri="{FF2B5EF4-FFF2-40B4-BE49-F238E27FC236}">
                  <a16:creationId xmlns:a16="http://schemas.microsoft.com/office/drawing/2014/main" id="{16F45F8A-F2AC-7841-A2BA-431A2BA8419E}"/>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矩形 55">
              <a:extLst>
                <a:ext uri="{FF2B5EF4-FFF2-40B4-BE49-F238E27FC236}">
                  <a16:creationId xmlns:a16="http://schemas.microsoft.com/office/drawing/2014/main" id="{2EC2964F-57C6-6A44-8E0D-A0942FBA7277}"/>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57" name="圆角矩形 56">
              <a:extLst>
                <a:ext uri="{FF2B5EF4-FFF2-40B4-BE49-F238E27FC236}">
                  <a16:creationId xmlns:a16="http://schemas.microsoft.com/office/drawing/2014/main" id="{6446DAAE-C102-FB44-8AA0-E9F3A3AAE054}"/>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60" name="组合 59">
            <a:extLst>
              <a:ext uri="{FF2B5EF4-FFF2-40B4-BE49-F238E27FC236}">
                <a16:creationId xmlns:a16="http://schemas.microsoft.com/office/drawing/2014/main" id="{25E8D26B-A474-1749-8E74-71059B223BC1}"/>
              </a:ext>
            </a:extLst>
          </p:cNvPr>
          <p:cNvGrpSpPr/>
          <p:nvPr/>
        </p:nvGrpSpPr>
        <p:grpSpPr>
          <a:xfrm>
            <a:off x="5636320" y="2920218"/>
            <a:ext cx="2261093" cy="379093"/>
            <a:chOff x="6020854" y="1548730"/>
            <a:chExt cx="2261093" cy="450518"/>
          </a:xfrm>
        </p:grpSpPr>
        <p:sp>
          <p:nvSpPr>
            <p:cNvPr id="61" name="云形 60">
              <a:extLst>
                <a:ext uri="{FF2B5EF4-FFF2-40B4-BE49-F238E27FC236}">
                  <a16:creationId xmlns:a16="http://schemas.microsoft.com/office/drawing/2014/main" id="{6E9BE5BC-6329-7240-A171-99499361321C}"/>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67D972EA-125C-534F-AABC-140DBCEA7AC5}"/>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grpSp>
        <p:nvGrpSpPr>
          <p:cNvPr id="69" name="组合 68">
            <a:extLst>
              <a:ext uri="{FF2B5EF4-FFF2-40B4-BE49-F238E27FC236}">
                <a16:creationId xmlns:a16="http://schemas.microsoft.com/office/drawing/2014/main" id="{E08DB683-6E65-E14F-B6B9-2337EA440D78}"/>
              </a:ext>
            </a:extLst>
          </p:cNvPr>
          <p:cNvGrpSpPr/>
          <p:nvPr/>
        </p:nvGrpSpPr>
        <p:grpSpPr>
          <a:xfrm>
            <a:off x="6615658" y="250138"/>
            <a:ext cx="1548280" cy="638043"/>
            <a:chOff x="6020855" y="1361203"/>
            <a:chExt cx="1548280" cy="638043"/>
          </a:xfrm>
        </p:grpSpPr>
        <p:sp>
          <p:nvSpPr>
            <p:cNvPr id="70" name="云形 69">
              <a:extLst>
                <a:ext uri="{FF2B5EF4-FFF2-40B4-BE49-F238E27FC236}">
                  <a16:creationId xmlns:a16="http://schemas.microsoft.com/office/drawing/2014/main" id="{3F2703C8-9CB4-FA45-AA15-9EF19746B747}"/>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88F69C37-D51B-B440-9699-2F021437E3C5}"/>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72" name="直线箭头连接符 71">
            <a:extLst>
              <a:ext uri="{FF2B5EF4-FFF2-40B4-BE49-F238E27FC236}">
                <a16:creationId xmlns:a16="http://schemas.microsoft.com/office/drawing/2014/main" id="{3AF1C87E-BF8C-2244-B18C-4EC5AB558066}"/>
              </a:ext>
            </a:extLst>
          </p:cNvPr>
          <p:cNvCxnSpPr>
            <a:cxnSpLocks/>
          </p:cNvCxnSpPr>
          <p:nvPr/>
        </p:nvCxnSpPr>
        <p:spPr>
          <a:xfrm flipH="1">
            <a:off x="6700431" y="89041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6A249B71-9F48-F540-B358-D64F8E0D9846}"/>
              </a:ext>
            </a:extLst>
          </p:cNvPr>
          <p:cNvCxnSpPr>
            <a:cxnSpLocks/>
          </p:cNvCxnSpPr>
          <p:nvPr/>
        </p:nvCxnSpPr>
        <p:spPr>
          <a:xfrm flipH="1">
            <a:off x="6920715"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F6CAAD5-7D91-6943-AE03-99A16874DDDF}"/>
              </a:ext>
            </a:extLst>
          </p:cNvPr>
          <p:cNvCxnSpPr>
            <a:cxnSpLocks/>
          </p:cNvCxnSpPr>
          <p:nvPr/>
        </p:nvCxnSpPr>
        <p:spPr>
          <a:xfrm flipH="1">
            <a:off x="7143910" y="904517"/>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E26960BF-E9B7-7949-ABCB-DBDBDAE6E9E6}"/>
              </a:ext>
            </a:extLst>
          </p:cNvPr>
          <p:cNvCxnSpPr>
            <a:cxnSpLocks/>
          </p:cNvCxnSpPr>
          <p:nvPr/>
        </p:nvCxnSpPr>
        <p:spPr>
          <a:xfrm flipH="1">
            <a:off x="7375822" y="905252"/>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AECA5A3D-1EE5-2A4D-AAD5-84608FA5410A}"/>
              </a:ext>
            </a:extLst>
          </p:cNvPr>
          <p:cNvCxnSpPr>
            <a:cxnSpLocks/>
          </p:cNvCxnSpPr>
          <p:nvPr/>
        </p:nvCxnSpPr>
        <p:spPr>
          <a:xfrm flipH="1">
            <a:off x="7611007" y="898676"/>
            <a:ext cx="192108" cy="27459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13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8C196-A59D-E34B-AC57-23045AAD6B7C}"/>
              </a:ext>
            </a:extLst>
          </p:cNvPr>
          <p:cNvSpPr>
            <a:spLocks noGrp="1"/>
          </p:cNvSpPr>
          <p:nvPr>
            <p:ph type="title"/>
          </p:nvPr>
        </p:nvSpPr>
        <p:spPr>
          <a:xfrm>
            <a:off x="457200" y="228866"/>
            <a:ext cx="8507288" cy="900442"/>
          </a:xfrm>
        </p:spPr>
        <p:txBody>
          <a:bodyPr/>
          <a:lstStyle/>
          <a:p>
            <a:r>
              <a:rPr kumimoji="1" lang="en-US" altLang="zh-CN" dirty="0"/>
              <a:t>Step #3 for scalability:</a:t>
            </a:r>
            <a:r>
              <a:rPr kumimoji="1" lang="zh-CN" altLang="en-US" dirty="0"/>
              <a:t> </a:t>
            </a:r>
            <a:r>
              <a:rPr kumimoji="1" lang="en" altLang="zh-CN" b="0" dirty="0"/>
              <a:t>How to do the load balance? </a:t>
            </a:r>
            <a:endParaRPr kumimoji="1" lang="zh-CN" altLang="en-US" b="0" dirty="0"/>
          </a:p>
        </p:txBody>
      </p:sp>
      <p:sp>
        <p:nvSpPr>
          <p:cNvPr id="3" name="内容占位符 2">
            <a:extLst>
              <a:ext uri="{FF2B5EF4-FFF2-40B4-BE49-F238E27FC236}">
                <a16:creationId xmlns:a16="http://schemas.microsoft.com/office/drawing/2014/main" id="{16A48F15-407A-654F-8716-E6BAD3E18458}"/>
              </a:ext>
            </a:extLst>
          </p:cNvPr>
          <p:cNvSpPr>
            <a:spLocks noGrp="1"/>
          </p:cNvSpPr>
          <p:nvPr>
            <p:ph idx="1"/>
          </p:nvPr>
        </p:nvSpPr>
        <p:spPr>
          <a:xfrm>
            <a:off x="457200" y="1129308"/>
            <a:ext cx="4258816" cy="4167654"/>
          </a:xfrm>
        </p:spPr>
        <p:txBody>
          <a:bodyPr>
            <a:normAutofit lnSpcReduction="10000"/>
          </a:bodyPr>
          <a:lstStyle/>
          <a:p>
            <a:pPr marL="74250" lvl="1" indent="0">
              <a:spcAft>
                <a:spcPts val="600"/>
              </a:spcAft>
              <a:buNone/>
            </a:pPr>
            <a:r>
              <a:rPr kumimoji="1" lang="en-US" altLang="zh-CN" b="1" dirty="0"/>
              <a:t>Load balance</a:t>
            </a:r>
            <a:r>
              <a:rPr kumimoji="1" lang="en-US" altLang="zh-CN" dirty="0"/>
              <a:t>: how to route the user quests to the application servers? </a:t>
            </a:r>
          </a:p>
          <a:p>
            <a:pPr marL="74250" lvl="1" indent="0">
              <a:buNone/>
            </a:pPr>
            <a:r>
              <a:rPr kumimoji="1" lang="en-US" altLang="zh-CN" b="1" dirty="0"/>
              <a:t>Leverage the network layer</a:t>
            </a:r>
          </a:p>
          <a:p>
            <a:pPr lvl="1"/>
            <a:r>
              <a:rPr kumimoji="1" lang="en-US" altLang="zh-CN" dirty="0">
                <a:solidFill>
                  <a:srgbClr val="000000">
                    <a:lumMod val="75000"/>
                    <a:lumOff val="25000"/>
                  </a:srgbClr>
                </a:solidFill>
              </a:rPr>
              <a:t>HTTP redirection,</a:t>
            </a:r>
          </a:p>
          <a:p>
            <a:pPr lvl="1"/>
            <a:r>
              <a:rPr kumimoji="1" lang="en-US" altLang="zh-CN" dirty="0">
                <a:solidFill>
                  <a:srgbClr val="000000">
                    <a:lumMod val="75000"/>
                    <a:lumOff val="25000"/>
                  </a:srgbClr>
                </a:solidFill>
              </a:rPr>
              <a:t>reverse proxy,</a:t>
            </a:r>
          </a:p>
          <a:p>
            <a:pPr lvl="1">
              <a:spcAft>
                <a:spcPts val="600"/>
              </a:spcAft>
            </a:pPr>
            <a:r>
              <a:rPr kumimoji="1" lang="en-US" altLang="zh-CN" dirty="0">
                <a:solidFill>
                  <a:srgbClr val="000000">
                    <a:lumMod val="75000"/>
                    <a:lumOff val="25000"/>
                  </a:srgbClr>
                </a:solidFill>
              </a:rPr>
              <a:t>…</a:t>
            </a:r>
          </a:p>
          <a:p>
            <a:pPr marL="74250" lvl="1" indent="0">
              <a:buNone/>
            </a:pPr>
            <a:r>
              <a:rPr kumimoji="1" lang="en-US" altLang="zh-CN" b="1" dirty="0"/>
              <a:t>Load balance algorithms </a:t>
            </a:r>
          </a:p>
          <a:p>
            <a:pPr lvl="1"/>
            <a:r>
              <a:rPr kumimoji="1" lang="en-US" altLang="zh-CN" dirty="0">
                <a:solidFill>
                  <a:srgbClr val="000000">
                    <a:lumMod val="75000"/>
                    <a:lumOff val="25000"/>
                  </a:srgbClr>
                </a:solidFill>
              </a:rPr>
              <a:t>round-robin,</a:t>
            </a:r>
          </a:p>
          <a:p>
            <a:pPr lvl="1"/>
            <a:r>
              <a:rPr kumimoji="1" lang="en-US" altLang="zh-CN" dirty="0">
                <a:solidFill>
                  <a:srgbClr val="000000">
                    <a:lumMod val="75000"/>
                    <a:lumOff val="25000"/>
                  </a:srgbClr>
                </a:solidFill>
              </a:rPr>
              <a:t>random,</a:t>
            </a:r>
          </a:p>
          <a:p>
            <a:pPr lvl="1"/>
            <a:r>
              <a:rPr kumimoji="1" lang="en-US" altLang="zh-CN" dirty="0">
                <a:solidFill>
                  <a:srgbClr val="000000">
                    <a:lumMod val="75000"/>
                    <a:lumOff val="25000"/>
                  </a:srgbClr>
                </a:solidFill>
              </a:rPr>
              <a:t>hashing,</a:t>
            </a:r>
          </a:p>
          <a:p>
            <a:pPr lvl="1"/>
            <a:r>
              <a:rPr kumimoji="1" lang="en-US" altLang="zh-CN" dirty="0">
                <a:solidFill>
                  <a:srgbClr val="000000">
                    <a:lumMod val="75000"/>
                    <a:lumOff val="25000"/>
                  </a:srgbClr>
                </a:solidFill>
              </a:rPr>
              <a:t>…</a:t>
            </a:r>
          </a:p>
          <a:p>
            <a:pPr marL="857250" lvl="2" indent="0">
              <a:buNone/>
            </a:pPr>
            <a:endParaRPr kumimoji="1" lang="en-US" altLang="zh-CN" b="1" dirty="0"/>
          </a:p>
          <a:p>
            <a:pPr lvl="1"/>
            <a:endParaRPr kumimoji="1" lang="en-US" altLang="zh-CN" dirty="0">
              <a:solidFill>
                <a:srgbClr val="000000">
                  <a:lumMod val="75000"/>
                  <a:lumOff val="25000"/>
                </a:srgbClr>
              </a:solidFill>
            </a:endParaRPr>
          </a:p>
          <a:p>
            <a:pPr lvl="1"/>
            <a:endParaRPr kumimoji="1" lang="en-US" altLang="zh-CN" dirty="0">
              <a:solidFill>
                <a:srgbClr val="000000">
                  <a:lumMod val="75000"/>
                  <a:lumOff val="25000"/>
                </a:srgbClr>
              </a:solidFill>
            </a:endParaRPr>
          </a:p>
          <a:p>
            <a:pPr marL="74250" lvl="1" indent="0">
              <a:buNone/>
            </a:pPr>
            <a:endParaRPr kumimoji="1" lang="en-US" altLang="zh-CN" b="1" dirty="0"/>
          </a:p>
        </p:txBody>
      </p:sp>
      <p:sp>
        <p:nvSpPr>
          <p:cNvPr id="4" name="灯片编号占位符 3">
            <a:extLst>
              <a:ext uri="{FF2B5EF4-FFF2-40B4-BE49-F238E27FC236}">
                <a16:creationId xmlns:a16="http://schemas.microsoft.com/office/drawing/2014/main" id="{4D11A536-E1BC-E043-9ED1-08CCFCEC621D}"/>
              </a:ext>
            </a:extLst>
          </p:cNvPr>
          <p:cNvSpPr>
            <a:spLocks noGrp="1"/>
          </p:cNvSpPr>
          <p:nvPr>
            <p:ph type="sldNum" sz="quarter" idx="12"/>
          </p:nvPr>
        </p:nvSpPr>
        <p:spPr/>
        <p:txBody>
          <a:bodyPr/>
          <a:lstStyle/>
          <a:p>
            <a:fld id="{ADE361C3-C043-4A6E-BDCE-8DA1E7D90A3B}" type="slidenum">
              <a:rPr lang="zh-CN" altLang="en-US" smtClean="0"/>
              <a:t>15</a:t>
            </a:fld>
            <a:endParaRPr lang="zh-CN" altLang="en-US"/>
          </a:p>
        </p:txBody>
      </p:sp>
      <p:grpSp>
        <p:nvGrpSpPr>
          <p:cNvPr id="8" name="组合 7">
            <a:extLst>
              <a:ext uri="{FF2B5EF4-FFF2-40B4-BE49-F238E27FC236}">
                <a16:creationId xmlns:a16="http://schemas.microsoft.com/office/drawing/2014/main" id="{95A50BBB-02B1-4146-A25E-F5D9F73DEDF0}"/>
              </a:ext>
            </a:extLst>
          </p:cNvPr>
          <p:cNvGrpSpPr/>
          <p:nvPr/>
        </p:nvGrpSpPr>
        <p:grpSpPr>
          <a:xfrm>
            <a:off x="6156176" y="1344459"/>
            <a:ext cx="1548280" cy="638043"/>
            <a:chOff x="6020855" y="1361203"/>
            <a:chExt cx="1548280" cy="638043"/>
          </a:xfrm>
        </p:grpSpPr>
        <p:sp>
          <p:nvSpPr>
            <p:cNvPr id="9" name="云形 8">
              <a:extLst>
                <a:ext uri="{FF2B5EF4-FFF2-40B4-BE49-F238E27FC236}">
                  <a16:creationId xmlns:a16="http://schemas.microsoft.com/office/drawing/2014/main" id="{B31789A8-F3A9-5A44-8414-47D0D02FD75A}"/>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7CFD387E-5734-8840-8B2C-E67D89715B4D}"/>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11" name="直线箭头连接符 10">
            <a:extLst>
              <a:ext uri="{FF2B5EF4-FFF2-40B4-BE49-F238E27FC236}">
                <a16:creationId xmlns:a16="http://schemas.microsoft.com/office/drawing/2014/main" id="{82D347E6-FBFB-AE49-8ECE-F1833575FDE3}"/>
              </a:ext>
            </a:extLst>
          </p:cNvPr>
          <p:cNvCxnSpPr>
            <a:cxnSpLocks/>
          </p:cNvCxnSpPr>
          <p:nvPr/>
        </p:nvCxnSpPr>
        <p:spPr>
          <a:xfrm>
            <a:off x="637220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F5B8361-8730-9A43-AA18-F7D7381C2CB3}"/>
              </a:ext>
            </a:extLst>
          </p:cNvPr>
          <p:cNvCxnSpPr>
            <a:cxnSpLocks/>
          </p:cNvCxnSpPr>
          <p:nvPr/>
        </p:nvCxnSpPr>
        <p:spPr>
          <a:xfrm>
            <a:off x="6588224"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338AF8AA-A073-D34A-A66D-95E6B17666EC}"/>
              </a:ext>
            </a:extLst>
          </p:cNvPr>
          <p:cNvCxnSpPr>
            <a:cxnSpLocks/>
          </p:cNvCxnSpPr>
          <p:nvPr/>
        </p:nvCxnSpPr>
        <p:spPr>
          <a:xfrm>
            <a:off x="6804248"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CD39C4A9-A441-5E41-83BC-435176719A30}"/>
              </a:ext>
            </a:extLst>
          </p:cNvPr>
          <p:cNvCxnSpPr>
            <a:cxnSpLocks/>
          </p:cNvCxnSpPr>
          <p:nvPr/>
        </p:nvCxnSpPr>
        <p:spPr>
          <a:xfrm>
            <a:off x="7020272"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7BADEC41-F200-E64B-808F-7F6CA9EBE1C8}"/>
              </a:ext>
            </a:extLst>
          </p:cNvPr>
          <p:cNvCxnSpPr>
            <a:cxnSpLocks/>
          </p:cNvCxnSpPr>
          <p:nvPr/>
        </p:nvCxnSpPr>
        <p:spPr>
          <a:xfrm>
            <a:off x="7236296"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2CB80050-C9C7-8048-B377-982B0D7DF8D4}"/>
              </a:ext>
            </a:extLst>
          </p:cNvPr>
          <p:cNvCxnSpPr>
            <a:cxnSpLocks/>
          </p:cNvCxnSpPr>
          <p:nvPr/>
        </p:nvCxnSpPr>
        <p:spPr>
          <a:xfrm>
            <a:off x="7452320" y="2065412"/>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DAF9C071-D890-E94A-B2A3-FE89F421445A}"/>
              </a:ext>
            </a:extLst>
          </p:cNvPr>
          <p:cNvGrpSpPr/>
          <p:nvPr/>
        </p:nvGrpSpPr>
        <p:grpSpPr>
          <a:xfrm>
            <a:off x="5440160" y="3568896"/>
            <a:ext cx="3160223" cy="1541190"/>
            <a:chOff x="5366196" y="1366898"/>
            <a:chExt cx="3160223" cy="1541190"/>
          </a:xfrm>
        </p:grpSpPr>
        <p:grpSp>
          <p:nvGrpSpPr>
            <p:cNvPr id="18" name="组合 17">
              <a:extLst>
                <a:ext uri="{FF2B5EF4-FFF2-40B4-BE49-F238E27FC236}">
                  <a16:creationId xmlns:a16="http://schemas.microsoft.com/office/drawing/2014/main" id="{92C954AA-744B-484B-A2A6-054C6C6806E9}"/>
                </a:ext>
              </a:extLst>
            </p:cNvPr>
            <p:cNvGrpSpPr/>
            <p:nvPr/>
          </p:nvGrpSpPr>
          <p:grpSpPr>
            <a:xfrm>
              <a:off x="5366196" y="1366898"/>
              <a:ext cx="2821501" cy="1251446"/>
              <a:chOff x="5477445" y="1859472"/>
              <a:chExt cx="2821501" cy="1251446"/>
            </a:xfrm>
          </p:grpSpPr>
          <p:grpSp>
            <p:nvGrpSpPr>
              <p:cNvPr id="22" name="组合 21">
                <a:extLst>
                  <a:ext uri="{FF2B5EF4-FFF2-40B4-BE49-F238E27FC236}">
                    <a16:creationId xmlns:a16="http://schemas.microsoft.com/office/drawing/2014/main" id="{04B333D5-96E6-EC47-A147-7F4F787C0FE9}"/>
                  </a:ext>
                </a:extLst>
              </p:cNvPr>
              <p:cNvGrpSpPr/>
              <p:nvPr/>
            </p:nvGrpSpPr>
            <p:grpSpPr>
              <a:xfrm>
                <a:off x="5477445" y="1859472"/>
                <a:ext cx="2662054" cy="1110198"/>
                <a:chOff x="5477445" y="1859472"/>
                <a:chExt cx="2662054" cy="1110198"/>
              </a:xfrm>
            </p:grpSpPr>
            <p:sp>
              <p:nvSpPr>
                <p:cNvPr id="27" name="矩形 26">
                  <a:extLst>
                    <a:ext uri="{FF2B5EF4-FFF2-40B4-BE49-F238E27FC236}">
                      <a16:creationId xmlns:a16="http://schemas.microsoft.com/office/drawing/2014/main" id="{8DC6E308-AD8F-CF49-AE61-CBB673D77BF9}"/>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a:extLst>
                    <a:ext uri="{FF2B5EF4-FFF2-40B4-BE49-F238E27FC236}">
                      <a16:creationId xmlns:a16="http://schemas.microsoft.com/office/drawing/2014/main" id="{AFB9845D-F903-7D43-9391-8F57C100E095}"/>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9" name="圆角矩形 28">
                  <a:extLst>
                    <a:ext uri="{FF2B5EF4-FFF2-40B4-BE49-F238E27FC236}">
                      <a16:creationId xmlns:a16="http://schemas.microsoft.com/office/drawing/2014/main" id="{1307B8E1-9019-C343-A70A-5213556820E9}"/>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23" name="组合 22">
                <a:extLst>
                  <a:ext uri="{FF2B5EF4-FFF2-40B4-BE49-F238E27FC236}">
                    <a16:creationId xmlns:a16="http://schemas.microsoft.com/office/drawing/2014/main" id="{583FDE67-A5A5-0D42-8E40-6555A3365347}"/>
                  </a:ext>
                </a:extLst>
              </p:cNvPr>
              <p:cNvGrpSpPr/>
              <p:nvPr/>
            </p:nvGrpSpPr>
            <p:grpSpPr>
              <a:xfrm>
                <a:off x="5636892" y="2000720"/>
                <a:ext cx="2662054" cy="1110198"/>
                <a:chOff x="5477445" y="1859472"/>
                <a:chExt cx="2662054" cy="1110198"/>
              </a:xfrm>
            </p:grpSpPr>
            <p:sp>
              <p:nvSpPr>
                <p:cNvPr id="24" name="矩形 23">
                  <a:extLst>
                    <a:ext uri="{FF2B5EF4-FFF2-40B4-BE49-F238E27FC236}">
                      <a16:creationId xmlns:a16="http://schemas.microsoft.com/office/drawing/2014/main" id="{63256C8F-9776-224D-8D59-1C4844A8C9DA}"/>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5AF507EF-4C12-0D48-BED4-27BD3CD7A975}"/>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6" name="圆角矩形 25">
                  <a:extLst>
                    <a:ext uri="{FF2B5EF4-FFF2-40B4-BE49-F238E27FC236}">
                      <a16:creationId xmlns:a16="http://schemas.microsoft.com/office/drawing/2014/main" id="{98610B9D-4C18-A64B-A63E-61D713B7F1E0}"/>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19" name="矩形 18">
              <a:extLst>
                <a:ext uri="{FF2B5EF4-FFF2-40B4-BE49-F238E27FC236}">
                  <a16:creationId xmlns:a16="http://schemas.microsoft.com/office/drawing/2014/main" id="{81DD4D7E-7F51-014A-96B6-1A5364A3517B}"/>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矩形 19">
              <a:extLst>
                <a:ext uri="{FF2B5EF4-FFF2-40B4-BE49-F238E27FC236}">
                  <a16:creationId xmlns:a16="http://schemas.microsoft.com/office/drawing/2014/main" id="{BE8F2DAC-88B6-E543-A6F0-14852B0D7A06}"/>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21" name="圆角矩形 20">
              <a:extLst>
                <a:ext uri="{FF2B5EF4-FFF2-40B4-BE49-F238E27FC236}">
                  <a16:creationId xmlns:a16="http://schemas.microsoft.com/office/drawing/2014/main" id="{4487E4C4-293D-6342-B607-A6E5E0F89BCD}"/>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sp>
        <p:nvSpPr>
          <p:cNvPr id="30" name="矩形 29">
            <a:extLst>
              <a:ext uri="{FF2B5EF4-FFF2-40B4-BE49-F238E27FC236}">
                <a16:creationId xmlns:a16="http://schemas.microsoft.com/office/drawing/2014/main" id="{CB009FC1-C1A5-C946-A250-65BAD1FC6F10}"/>
              </a:ext>
            </a:extLst>
          </p:cNvPr>
          <p:cNvSpPr/>
          <p:nvPr/>
        </p:nvSpPr>
        <p:spPr>
          <a:xfrm>
            <a:off x="5276163" y="2641476"/>
            <a:ext cx="3308303" cy="528249"/>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 name="组合 34">
            <a:extLst>
              <a:ext uri="{FF2B5EF4-FFF2-40B4-BE49-F238E27FC236}">
                <a16:creationId xmlns:a16="http://schemas.microsoft.com/office/drawing/2014/main" id="{A25B5733-0986-114F-A199-24DA3FFD1A92}"/>
              </a:ext>
            </a:extLst>
          </p:cNvPr>
          <p:cNvGrpSpPr/>
          <p:nvPr/>
        </p:nvGrpSpPr>
        <p:grpSpPr>
          <a:xfrm>
            <a:off x="5414654" y="2696363"/>
            <a:ext cx="690955" cy="180000"/>
            <a:chOff x="4884739" y="2696400"/>
            <a:chExt cx="690955" cy="180000"/>
          </a:xfrm>
        </p:grpSpPr>
        <p:sp>
          <p:nvSpPr>
            <p:cNvPr id="31" name="矩形 30">
              <a:extLst>
                <a:ext uri="{FF2B5EF4-FFF2-40B4-BE49-F238E27FC236}">
                  <a16:creationId xmlns:a16="http://schemas.microsoft.com/office/drawing/2014/main" id="{89E985EF-F9EC-0344-AA1A-069B0A27AC4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D2F5FF1C-7F82-F141-B7EC-56D5B311EEF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矩形 32">
              <a:extLst>
                <a:ext uri="{FF2B5EF4-FFF2-40B4-BE49-F238E27FC236}">
                  <a16:creationId xmlns:a16="http://schemas.microsoft.com/office/drawing/2014/main" id="{3290026F-6E6F-C442-B132-E7983CCF95C5}"/>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6" name="组合 35">
            <a:extLst>
              <a:ext uri="{FF2B5EF4-FFF2-40B4-BE49-F238E27FC236}">
                <a16:creationId xmlns:a16="http://schemas.microsoft.com/office/drawing/2014/main" id="{9C0771A5-90CD-D54B-8EE1-68A8EB1B9745}"/>
              </a:ext>
            </a:extLst>
          </p:cNvPr>
          <p:cNvGrpSpPr/>
          <p:nvPr/>
        </p:nvGrpSpPr>
        <p:grpSpPr>
          <a:xfrm>
            <a:off x="5410133" y="2927113"/>
            <a:ext cx="690955" cy="180000"/>
            <a:chOff x="4884739" y="2696400"/>
            <a:chExt cx="690955" cy="180000"/>
          </a:xfrm>
        </p:grpSpPr>
        <p:sp>
          <p:nvSpPr>
            <p:cNvPr id="37" name="矩形 36">
              <a:extLst>
                <a:ext uri="{FF2B5EF4-FFF2-40B4-BE49-F238E27FC236}">
                  <a16:creationId xmlns:a16="http://schemas.microsoft.com/office/drawing/2014/main" id="{B146CABB-BEFA-514A-9A69-5ED0A9DE8BB0}"/>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C7C3592D-054A-F74E-BECE-65EBE18B65C1}"/>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7B22312C-B9EF-E744-91D6-CD0DB55731B1}"/>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0" name="矩形 39">
            <a:extLst>
              <a:ext uri="{FF2B5EF4-FFF2-40B4-BE49-F238E27FC236}">
                <a16:creationId xmlns:a16="http://schemas.microsoft.com/office/drawing/2014/main" id="{3057E95E-EBE3-AF45-91D0-976C2CC65535}"/>
              </a:ext>
            </a:extLst>
          </p:cNvPr>
          <p:cNvSpPr/>
          <p:nvPr/>
        </p:nvSpPr>
        <p:spPr>
          <a:xfrm>
            <a:off x="6178335" y="2696363"/>
            <a:ext cx="1646605" cy="369332"/>
          </a:xfrm>
          <a:prstGeom prst="rect">
            <a:avLst/>
          </a:prstGeom>
          <a:solidFill>
            <a:schemeClr val="bg1"/>
          </a:solidFill>
        </p:spPr>
        <p:txBody>
          <a:bodyPr wrap="none">
            <a:spAutoFit/>
          </a:bodyPr>
          <a:lstStyle/>
          <a:p>
            <a:r>
              <a:rPr kumimoji="1" lang="en-US" altLang="zh-CN" dirty="0">
                <a:solidFill>
                  <a:srgbClr val="000000"/>
                </a:solidFill>
              </a:rPr>
              <a:t>Load balancer</a:t>
            </a:r>
            <a:endParaRPr lang="zh-CN" altLang="en-US" dirty="0"/>
          </a:p>
        </p:txBody>
      </p:sp>
      <p:grpSp>
        <p:nvGrpSpPr>
          <p:cNvPr id="41" name="组合 40">
            <a:extLst>
              <a:ext uri="{FF2B5EF4-FFF2-40B4-BE49-F238E27FC236}">
                <a16:creationId xmlns:a16="http://schemas.microsoft.com/office/drawing/2014/main" id="{EDA6CF1F-58F5-E34C-9001-8B534FB40FC8}"/>
              </a:ext>
            </a:extLst>
          </p:cNvPr>
          <p:cNvGrpSpPr/>
          <p:nvPr/>
        </p:nvGrpSpPr>
        <p:grpSpPr>
          <a:xfrm>
            <a:off x="7812358" y="2913533"/>
            <a:ext cx="690955" cy="180000"/>
            <a:chOff x="4884739" y="2696400"/>
            <a:chExt cx="690955" cy="180000"/>
          </a:xfrm>
        </p:grpSpPr>
        <p:sp>
          <p:nvSpPr>
            <p:cNvPr id="42" name="矩形 41">
              <a:extLst>
                <a:ext uri="{FF2B5EF4-FFF2-40B4-BE49-F238E27FC236}">
                  <a16:creationId xmlns:a16="http://schemas.microsoft.com/office/drawing/2014/main" id="{A6B71A99-431F-3145-B6C9-3E3875F9F21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04A2BE3D-03BC-944E-A3AC-4ACFC41D62F6}"/>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F0D91660-30E4-5A4D-912F-6A34B5E65B1C}"/>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886923D4-3815-984C-A4E2-9B069F3B1FA6}"/>
              </a:ext>
            </a:extLst>
          </p:cNvPr>
          <p:cNvGrpSpPr/>
          <p:nvPr/>
        </p:nvGrpSpPr>
        <p:grpSpPr>
          <a:xfrm>
            <a:off x="7812358" y="2700902"/>
            <a:ext cx="690955" cy="180000"/>
            <a:chOff x="4884739" y="2696400"/>
            <a:chExt cx="690955" cy="180000"/>
          </a:xfrm>
        </p:grpSpPr>
        <p:sp>
          <p:nvSpPr>
            <p:cNvPr id="46" name="矩形 45">
              <a:extLst>
                <a:ext uri="{FF2B5EF4-FFF2-40B4-BE49-F238E27FC236}">
                  <a16:creationId xmlns:a16="http://schemas.microsoft.com/office/drawing/2014/main" id="{6F52B6C2-A751-5B4D-998F-D0ED6E848D56}"/>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28F5034F-37DB-D449-BFA2-3FFE38123B3C}"/>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81199621-8289-384C-8C58-90EBFA21481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任意形状 48">
            <a:extLst>
              <a:ext uri="{FF2B5EF4-FFF2-40B4-BE49-F238E27FC236}">
                <a16:creationId xmlns:a16="http://schemas.microsoft.com/office/drawing/2014/main" id="{AF5F7E3A-33E2-A140-A612-F302BBFEE654}"/>
              </a:ext>
            </a:extLst>
          </p:cNvPr>
          <p:cNvSpPr/>
          <p:nvPr/>
        </p:nvSpPr>
        <p:spPr>
          <a:xfrm>
            <a:off x="5050440" y="3019926"/>
            <a:ext cx="1205981" cy="2197848"/>
          </a:xfrm>
          <a:custGeom>
            <a:avLst/>
            <a:gdLst>
              <a:gd name="connsiteX0" fmla="*/ 447992 w 1205981"/>
              <a:gd name="connsiteY0" fmla="*/ 0 h 2197848"/>
              <a:gd name="connsiteX1" fmla="*/ 447992 w 1205981"/>
              <a:gd name="connsiteY1" fmla="*/ 445169 h 2197848"/>
              <a:gd name="connsiteX2" fmla="*/ 75013 w 1205981"/>
              <a:gd name="connsiteY2" fmla="*/ 878306 h 2197848"/>
              <a:gd name="connsiteX3" fmla="*/ 111107 w 1205981"/>
              <a:gd name="connsiteY3" fmla="*/ 2117558 h 2197848"/>
              <a:gd name="connsiteX4" fmla="*/ 1205981 w 1205981"/>
              <a:gd name="connsiteY4" fmla="*/ 1973179 h 219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81" h="2197848">
                <a:moveTo>
                  <a:pt x="447992" y="0"/>
                </a:moveTo>
                <a:cubicBezTo>
                  <a:pt x="479073" y="149392"/>
                  <a:pt x="510155" y="298785"/>
                  <a:pt x="447992" y="445169"/>
                </a:cubicBezTo>
                <a:cubicBezTo>
                  <a:pt x="385829" y="591553"/>
                  <a:pt x="131160" y="599575"/>
                  <a:pt x="75013" y="878306"/>
                </a:cubicBezTo>
                <a:cubicBezTo>
                  <a:pt x="18865" y="1157038"/>
                  <a:pt x="-77388" y="1935079"/>
                  <a:pt x="111107" y="2117558"/>
                </a:cubicBezTo>
                <a:cubicBezTo>
                  <a:pt x="299602" y="2300037"/>
                  <a:pt x="752791" y="2136608"/>
                  <a:pt x="1205981" y="197317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任意形状 49">
            <a:extLst>
              <a:ext uri="{FF2B5EF4-FFF2-40B4-BE49-F238E27FC236}">
                <a16:creationId xmlns:a16="http://schemas.microsoft.com/office/drawing/2014/main" id="{0E96EA70-3097-6348-BCD6-31F69F07B82B}"/>
              </a:ext>
            </a:extLst>
          </p:cNvPr>
          <p:cNvSpPr/>
          <p:nvPr/>
        </p:nvSpPr>
        <p:spPr>
          <a:xfrm>
            <a:off x="7628021" y="3056021"/>
            <a:ext cx="316543" cy="854242"/>
          </a:xfrm>
          <a:custGeom>
            <a:avLst/>
            <a:gdLst>
              <a:gd name="connsiteX0" fmla="*/ 288758 w 316543"/>
              <a:gd name="connsiteY0" fmla="*/ 0 h 854242"/>
              <a:gd name="connsiteX1" fmla="*/ 288758 w 316543"/>
              <a:gd name="connsiteY1" fmla="*/ 336884 h 854242"/>
              <a:gd name="connsiteX2" fmla="*/ 0 w 316543"/>
              <a:gd name="connsiteY2" fmla="*/ 854242 h 854242"/>
            </a:gdLst>
            <a:ahLst/>
            <a:cxnLst>
              <a:cxn ang="0">
                <a:pos x="connsiteX0" y="connsiteY0"/>
              </a:cxn>
              <a:cxn ang="0">
                <a:pos x="connsiteX1" y="connsiteY1"/>
              </a:cxn>
              <a:cxn ang="0">
                <a:pos x="connsiteX2" y="connsiteY2"/>
              </a:cxn>
            </a:cxnLst>
            <a:rect l="l" t="t" r="r" b="b"/>
            <a:pathLst>
              <a:path w="316543" h="854242">
                <a:moveTo>
                  <a:pt x="288758" y="0"/>
                </a:moveTo>
                <a:cubicBezTo>
                  <a:pt x="312821" y="97255"/>
                  <a:pt x="336884" y="194510"/>
                  <a:pt x="288758" y="336884"/>
                </a:cubicBezTo>
                <a:cubicBezTo>
                  <a:pt x="240632" y="479258"/>
                  <a:pt x="120316" y="666750"/>
                  <a:pt x="0" y="854242"/>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任意形状 50">
            <a:extLst>
              <a:ext uri="{FF2B5EF4-FFF2-40B4-BE49-F238E27FC236}">
                <a16:creationId xmlns:a16="http://schemas.microsoft.com/office/drawing/2014/main" id="{7788314B-7D70-E445-9B7D-B2977488C026}"/>
              </a:ext>
            </a:extLst>
          </p:cNvPr>
          <p:cNvSpPr/>
          <p:nvPr/>
        </p:nvSpPr>
        <p:spPr>
          <a:xfrm>
            <a:off x="8265695" y="2803358"/>
            <a:ext cx="737603" cy="2093495"/>
          </a:xfrm>
          <a:custGeom>
            <a:avLst/>
            <a:gdLst>
              <a:gd name="connsiteX0" fmla="*/ 156410 w 737603"/>
              <a:gd name="connsiteY0" fmla="*/ 0 h 2093495"/>
              <a:gd name="connsiteX1" fmla="*/ 721894 w 737603"/>
              <a:gd name="connsiteY1" fmla="*/ 577516 h 2093495"/>
              <a:gd name="connsiteX2" fmla="*/ 529389 w 737603"/>
              <a:gd name="connsiteY2" fmla="*/ 1708484 h 2093495"/>
              <a:gd name="connsiteX3" fmla="*/ 0 w 737603"/>
              <a:gd name="connsiteY3" fmla="*/ 2093495 h 2093495"/>
            </a:gdLst>
            <a:ahLst/>
            <a:cxnLst>
              <a:cxn ang="0">
                <a:pos x="connsiteX0" y="connsiteY0"/>
              </a:cxn>
              <a:cxn ang="0">
                <a:pos x="connsiteX1" y="connsiteY1"/>
              </a:cxn>
              <a:cxn ang="0">
                <a:pos x="connsiteX2" y="connsiteY2"/>
              </a:cxn>
              <a:cxn ang="0">
                <a:pos x="connsiteX3" y="connsiteY3"/>
              </a:cxn>
            </a:cxnLst>
            <a:rect l="l" t="t" r="r" b="b"/>
            <a:pathLst>
              <a:path w="737603" h="2093495">
                <a:moveTo>
                  <a:pt x="156410" y="0"/>
                </a:moveTo>
                <a:cubicBezTo>
                  <a:pt x="408070" y="146384"/>
                  <a:pt x="659731" y="292769"/>
                  <a:pt x="721894" y="577516"/>
                </a:cubicBezTo>
                <a:cubicBezTo>
                  <a:pt x="784057" y="862263"/>
                  <a:pt x="649705" y="1455821"/>
                  <a:pt x="529389" y="1708484"/>
                </a:cubicBezTo>
                <a:cubicBezTo>
                  <a:pt x="409073" y="1961147"/>
                  <a:pt x="204536" y="2027321"/>
                  <a:pt x="0" y="209349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1948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a:extLst>
              <a:ext uri="{FF2B5EF4-FFF2-40B4-BE49-F238E27FC236}">
                <a16:creationId xmlns:a16="http://schemas.microsoft.com/office/drawing/2014/main" id="{6A9D5851-7FFD-514D-BA8D-0EF4C07B542B}"/>
              </a:ext>
            </a:extLst>
          </p:cNvPr>
          <p:cNvPicPr>
            <a:picLocks noChangeAspect="1"/>
          </p:cNvPicPr>
          <p:nvPr/>
        </p:nvPicPr>
        <p:blipFill>
          <a:blip r:embed="rId3">
            <a:alphaModFix amt="27000"/>
          </a:blip>
          <a:stretch>
            <a:fillRect/>
          </a:stretch>
        </p:blipFill>
        <p:spPr>
          <a:xfrm>
            <a:off x="4904432" y="3454205"/>
            <a:ext cx="3556000" cy="2159000"/>
          </a:xfrm>
          <a:prstGeom prst="rect">
            <a:avLst/>
          </a:prstGeom>
        </p:spPr>
      </p:pic>
      <p:sp>
        <p:nvSpPr>
          <p:cNvPr id="2" name="标题 1">
            <a:extLst>
              <a:ext uri="{FF2B5EF4-FFF2-40B4-BE49-F238E27FC236}">
                <a16:creationId xmlns:a16="http://schemas.microsoft.com/office/drawing/2014/main" id="{7A3480ED-01A9-8A44-BBDE-13F8D0290B1D}"/>
              </a:ext>
            </a:extLst>
          </p:cNvPr>
          <p:cNvSpPr>
            <a:spLocks noGrp="1"/>
          </p:cNvSpPr>
          <p:nvPr>
            <p:ph type="title"/>
          </p:nvPr>
        </p:nvSpPr>
        <p:spPr/>
        <p:txBody>
          <a:bodyPr/>
          <a:lstStyle/>
          <a:p>
            <a:r>
              <a:rPr kumimoji="1" lang="en-US" altLang="zh-CN" dirty="0"/>
              <a:t>Step #4 for scalability: </a:t>
            </a:r>
            <a:r>
              <a:rPr kumimoji="1" lang="en-US" altLang="zh-CN" b="0" dirty="0"/>
              <a:t>scaling database</a:t>
            </a:r>
            <a:endParaRPr kumimoji="1" lang="zh-CN" altLang="en-US" dirty="0"/>
          </a:p>
        </p:txBody>
      </p:sp>
      <p:sp>
        <p:nvSpPr>
          <p:cNvPr id="3" name="内容占位符 2">
            <a:extLst>
              <a:ext uri="{FF2B5EF4-FFF2-40B4-BE49-F238E27FC236}">
                <a16:creationId xmlns:a16="http://schemas.microsoft.com/office/drawing/2014/main" id="{9DAD5796-4FFD-3144-AEBE-B7FF3CC8CD55}"/>
              </a:ext>
            </a:extLst>
          </p:cNvPr>
          <p:cNvSpPr>
            <a:spLocks noGrp="1"/>
          </p:cNvSpPr>
          <p:nvPr>
            <p:ph idx="1"/>
          </p:nvPr>
        </p:nvSpPr>
        <p:spPr>
          <a:xfrm>
            <a:off x="457200" y="1129307"/>
            <a:ext cx="4525528" cy="4483897"/>
          </a:xfrm>
        </p:spPr>
        <p:txBody>
          <a:bodyPr>
            <a:normAutofit/>
          </a:bodyPr>
          <a:lstStyle/>
          <a:p>
            <a:r>
              <a:rPr kumimoji="1" lang="en-US" altLang="zh-CN" dirty="0"/>
              <a:t>#1. Separate the database for read/write</a:t>
            </a:r>
          </a:p>
          <a:p>
            <a:pPr lvl="1"/>
            <a:r>
              <a:rPr kumimoji="1" lang="en-US" altLang="zh-CN" dirty="0"/>
              <a:t>E.g., use primary-backup replication</a:t>
            </a:r>
          </a:p>
          <a:p>
            <a:pPr lvl="1"/>
            <a:r>
              <a:rPr kumimoji="1" lang="en-US" altLang="zh-CN" dirty="0"/>
              <a:t>The</a:t>
            </a:r>
            <a:r>
              <a:rPr kumimoji="1" lang="zh-CN" altLang="en-US" dirty="0"/>
              <a:t> </a:t>
            </a:r>
            <a:r>
              <a:rPr kumimoji="1" lang="en-US" altLang="zh-CN" dirty="0"/>
              <a:t>primary servers the writes and backup only serves reads</a:t>
            </a:r>
          </a:p>
          <a:p>
            <a:r>
              <a:rPr kumimoji="1" lang="en-US" altLang="zh-CN" dirty="0"/>
              <a:t>#2. Separate a table on multiple databases</a:t>
            </a:r>
          </a:p>
          <a:p>
            <a:pPr lvl="1"/>
            <a:r>
              <a:rPr kumimoji="1" lang="en-US" altLang="zh-CN" dirty="0"/>
              <a:t>e.g., a bank has reported that a single table has </a:t>
            </a:r>
            <a:r>
              <a:rPr kumimoji="1" lang="en-US" altLang="zh-CN" b="1" dirty="0"/>
              <a:t>100,000,000 rows</a:t>
            </a:r>
          </a:p>
          <a:p>
            <a:pPr lvl="1"/>
            <a:r>
              <a:rPr kumimoji="1" lang="en-US" altLang="zh-CN" b="0" dirty="0"/>
              <a:t>However, split a table on multiple machines </a:t>
            </a:r>
            <a:r>
              <a:rPr kumimoji="1" lang="en-US" altLang="zh-CN" b="1" dirty="0"/>
              <a:t>complex consistency management</a:t>
            </a:r>
          </a:p>
          <a:p>
            <a:endParaRPr kumimoji="1" lang="en-US" altLang="zh-CN" b="0" dirty="0"/>
          </a:p>
        </p:txBody>
      </p:sp>
      <p:sp>
        <p:nvSpPr>
          <p:cNvPr id="4" name="灯片编号占位符 3">
            <a:extLst>
              <a:ext uri="{FF2B5EF4-FFF2-40B4-BE49-F238E27FC236}">
                <a16:creationId xmlns:a16="http://schemas.microsoft.com/office/drawing/2014/main" id="{F87F7E6B-DA22-F643-A3AE-88189678DC8F}"/>
              </a:ext>
            </a:extLst>
          </p:cNvPr>
          <p:cNvSpPr>
            <a:spLocks noGrp="1"/>
          </p:cNvSpPr>
          <p:nvPr>
            <p:ph type="sldNum" sz="quarter" idx="12"/>
          </p:nvPr>
        </p:nvSpPr>
        <p:spPr/>
        <p:txBody>
          <a:bodyPr/>
          <a:lstStyle/>
          <a:p>
            <a:fld id="{ADE361C3-C043-4A6E-BDCE-8DA1E7D90A3B}" type="slidenum">
              <a:rPr lang="zh-CN" altLang="en-US" smtClean="0"/>
              <a:t>16</a:t>
            </a:fld>
            <a:endParaRPr lang="zh-CN" altLang="en-US"/>
          </a:p>
        </p:txBody>
      </p:sp>
      <p:sp>
        <p:nvSpPr>
          <p:cNvPr id="13" name="任意形状 12">
            <a:extLst>
              <a:ext uri="{FF2B5EF4-FFF2-40B4-BE49-F238E27FC236}">
                <a16:creationId xmlns:a16="http://schemas.microsoft.com/office/drawing/2014/main" id="{44B29F22-4AFE-8C4C-A121-DD4291CCEFD3}"/>
              </a:ext>
            </a:extLst>
          </p:cNvPr>
          <p:cNvSpPr/>
          <p:nvPr/>
        </p:nvSpPr>
        <p:spPr>
          <a:xfrm>
            <a:off x="5775767" y="2650603"/>
            <a:ext cx="182031" cy="868101"/>
          </a:xfrm>
          <a:custGeom>
            <a:avLst/>
            <a:gdLst>
              <a:gd name="connsiteX0" fmla="*/ 138896 w 182031"/>
              <a:gd name="connsiteY0" fmla="*/ 0 h 868101"/>
              <a:gd name="connsiteX1" fmla="*/ 173620 w 182031"/>
              <a:gd name="connsiteY1" fmla="*/ 694481 h 868101"/>
              <a:gd name="connsiteX2" fmla="*/ 0 w 182031"/>
              <a:gd name="connsiteY2" fmla="*/ 868101 h 868101"/>
            </a:gdLst>
            <a:ahLst/>
            <a:cxnLst>
              <a:cxn ang="0">
                <a:pos x="connsiteX0" y="connsiteY0"/>
              </a:cxn>
              <a:cxn ang="0">
                <a:pos x="connsiteX1" y="connsiteY1"/>
              </a:cxn>
              <a:cxn ang="0">
                <a:pos x="connsiteX2" y="connsiteY2"/>
              </a:cxn>
            </a:cxnLst>
            <a:rect l="l" t="t" r="r" b="b"/>
            <a:pathLst>
              <a:path w="182031" h="868101">
                <a:moveTo>
                  <a:pt x="138896" y="0"/>
                </a:moveTo>
                <a:cubicBezTo>
                  <a:pt x="167832" y="274899"/>
                  <a:pt x="196769" y="549798"/>
                  <a:pt x="173620" y="694481"/>
                </a:cubicBezTo>
                <a:cubicBezTo>
                  <a:pt x="150471" y="839164"/>
                  <a:pt x="75235" y="853632"/>
                  <a:pt x="0" y="86810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任意形状 13">
            <a:extLst>
              <a:ext uri="{FF2B5EF4-FFF2-40B4-BE49-F238E27FC236}">
                <a16:creationId xmlns:a16="http://schemas.microsoft.com/office/drawing/2014/main" id="{E4D11AC0-F404-A04F-AAF8-0FF879DE8E52}"/>
              </a:ext>
            </a:extLst>
          </p:cNvPr>
          <p:cNvSpPr/>
          <p:nvPr/>
        </p:nvSpPr>
        <p:spPr>
          <a:xfrm>
            <a:off x="5544273" y="2372810"/>
            <a:ext cx="271398" cy="1088020"/>
          </a:xfrm>
          <a:custGeom>
            <a:avLst/>
            <a:gdLst>
              <a:gd name="connsiteX0" fmla="*/ 0 w 271398"/>
              <a:gd name="connsiteY0" fmla="*/ 0 h 1088020"/>
              <a:gd name="connsiteX1" fmla="*/ 266218 w 271398"/>
              <a:gd name="connsiteY1" fmla="*/ 717631 h 1088020"/>
              <a:gd name="connsiteX2" fmla="*/ 150471 w 271398"/>
              <a:gd name="connsiteY2" fmla="*/ 1088020 h 1088020"/>
            </a:gdLst>
            <a:ahLst/>
            <a:cxnLst>
              <a:cxn ang="0">
                <a:pos x="connsiteX0" y="connsiteY0"/>
              </a:cxn>
              <a:cxn ang="0">
                <a:pos x="connsiteX1" y="connsiteY1"/>
              </a:cxn>
              <a:cxn ang="0">
                <a:pos x="connsiteX2" y="connsiteY2"/>
              </a:cxn>
            </a:cxnLst>
            <a:rect l="l" t="t" r="r" b="b"/>
            <a:pathLst>
              <a:path w="271398" h="1088020">
                <a:moveTo>
                  <a:pt x="0" y="0"/>
                </a:moveTo>
                <a:cubicBezTo>
                  <a:pt x="120570" y="268147"/>
                  <a:pt x="241140" y="536294"/>
                  <a:pt x="266218" y="717631"/>
                </a:cubicBezTo>
                <a:cubicBezTo>
                  <a:pt x="291297" y="898968"/>
                  <a:pt x="220884" y="993494"/>
                  <a:pt x="150471" y="108802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形状 14">
            <a:extLst>
              <a:ext uri="{FF2B5EF4-FFF2-40B4-BE49-F238E27FC236}">
                <a16:creationId xmlns:a16="http://schemas.microsoft.com/office/drawing/2014/main" id="{8EB82CED-F136-4940-9316-D0280AA2FA7D}"/>
              </a:ext>
            </a:extLst>
          </p:cNvPr>
          <p:cNvSpPr/>
          <p:nvPr/>
        </p:nvSpPr>
        <p:spPr>
          <a:xfrm>
            <a:off x="7141580" y="2523281"/>
            <a:ext cx="196769" cy="983848"/>
          </a:xfrm>
          <a:custGeom>
            <a:avLst/>
            <a:gdLst>
              <a:gd name="connsiteX0" fmla="*/ 0 w 196769"/>
              <a:gd name="connsiteY0" fmla="*/ 0 h 983848"/>
              <a:gd name="connsiteX1" fmla="*/ 69448 w 196769"/>
              <a:gd name="connsiteY1" fmla="*/ 659757 h 983848"/>
              <a:gd name="connsiteX2" fmla="*/ 196769 w 196769"/>
              <a:gd name="connsiteY2" fmla="*/ 983848 h 983848"/>
            </a:gdLst>
            <a:ahLst/>
            <a:cxnLst>
              <a:cxn ang="0">
                <a:pos x="connsiteX0" y="connsiteY0"/>
              </a:cxn>
              <a:cxn ang="0">
                <a:pos x="connsiteX1" y="connsiteY1"/>
              </a:cxn>
              <a:cxn ang="0">
                <a:pos x="connsiteX2" y="connsiteY2"/>
              </a:cxn>
            </a:cxnLst>
            <a:rect l="l" t="t" r="r" b="b"/>
            <a:pathLst>
              <a:path w="196769" h="983848">
                <a:moveTo>
                  <a:pt x="0" y="0"/>
                </a:moveTo>
                <a:cubicBezTo>
                  <a:pt x="18326" y="247891"/>
                  <a:pt x="36653" y="495782"/>
                  <a:pt x="69448" y="659757"/>
                </a:cubicBezTo>
                <a:cubicBezTo>
                  <a:pt x="102243" y="823732"/>
                  <a:pt x="149506" y="903790"/>
                  <a:pt x="196769" y="983848"/>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任意形状 15">
            <a:extLst>
              <a:ext uri="{FF2B5EF4-FFF2-40B4-BE49-F238E27FC236}">
                <a16:creationId xmlns:a16="http://schemas.microsoft.com/office/drawing/2014/main" id="{1057D518-7F6B-2248-94B7-EDB55CB760A3}"/>
              </a:ext>
            </a:extLst>
          </p:cNvPr>
          <p:cNvSpPr/>
          <p:nvPr/>
        </p:nvSpPr>
        <p:spPr>
          <a:xfrm>
            <a:off x="7545388" y="2592729"/>
            <a:ext cx="59179" cy="902825"/>
          </a:xfrm>
          <a:custGeom>
            <a:avLst/>
            <a:gdLst>
              <a:gd name="connsiteX0" fmla="*/ 24455 w 59179"/>
              <a:gd name="connsiteY0" fmla="*/ 0 h 902825"/>
              <a:gd name="connsiteX1" fmla="*/ 1306 w 59179"/>
              <a:gd name="connsiteY1" fmla="*/ 590309 h 902825"/>
              <a:gd name="connsiteX2" fmla="*/ 59179 w 59179"/>
              <a:gd name="connsiteY2" fmla="*/ 902825 h 902825"/>
            </a:gdLst>
            <a:ahLst/>
            <a:cxnLst>
              <a:cxn ang="0">
                <a:pos x="connsiteX0" y="connsiteY0"/>
              </a:cxn>
              <a:cxn ang="0">
                <a:pos x="connsiteX1" y="connsiteY1"/>
              </a:cxn>
              <a:cxn ang="0">
                <a:pos x="connsiteX2" y="connsiteY2"/>
              </a:cxn>
            </a:cxnLst>
            <a:rect l="l" t="t" r="r" b="b"/>
            <a:pathLst>
              <a:path w="59179" h="902825">
                <a:moveTo>
                  <a:pt x="24455" y="0"/>
                </a:moveTo>
                <a:cubicBezTo>
                  <a:pt x="9987" y="219919"/>
                  <a:pt x="-4481" y="439838"/>
                  <a:pt x="1306" y="590309"/>
                </a:cubicBezTo>
                <a:cubicBezTo>
                  <a:pt x="7093" y="740780"/>
                  <a:pt x="33136" y="821802"/>
                  <a:pt x="59179" y="902825"/>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7" name="组合 16">
            <a:extLst>
              <a:ext uri="{FF2B5EF4-FFF2-40B4-BE49-F238E27FC236}">
                <a16:creationId xmlns:a16="http://schemas.microsoft.com/office/drawing/2014/main" id="{C2083E78-E0BC-3940-9643-CD8D025E22AE}"/>
              </a:ext>
            </a:extLst>
          </p:cNvPr>
          <p:cNvGrpSpPr/>
          <p:nvPr/>
        </p:nvGrpSpPr>
        <p:grpSpPr>
          <a:xfrm>
            <a:off x="6700431" y="4337538"/>
            <a:ext cx="1598515" cy="1234856"/>
            <a:chOff x="6703930" y="4081635"/>
            <a:chExt cx="1598515" cy="1234856"/>
          </a:xfrm>
        </p:grpSpPr>
        <p:sp>
          <p:nvSpPr>
            <p:cNvPr id="18" name="矩形 17">
              <a:extLst>
                <a:ext uri="{FF2B5EF4-FFF2-40B4-BE49-F238E27FC236}">
                  <a16:creationId xmlns:a16="http://schemas.microsoft.com/office/drawing/2014/main" id="{8468E2F1-A024-AB41-B432-207E60585182}"/>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4700235D-96ED-C246-BA4E-1F2E63D05800}"/>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20" name="组合 19">
              <a:extLst>
                <a:ext uri="{FF2B5EF4-FFF2-40B4-BE49-F238E27FC236}">
                  <a16:creationId xmlns:a16="http://schemas.microsoft.com/office/drawing/2014/main" id="{D63DA5BD-8CC2-E145-8A44-4295187B1A3B}"/>
                </a:ext>
              </a:extLst>
            </p:cNvPr>
            <p:cNvGrpSpPr/>
            <p:nvPr/>
          </p:nvGrpSpPr>
          <p:grpSpPr>
            <a:xfrm>
              <a:off x="6890008" y="4529037"/>
              <a:ext cx="1224000" cy="658193"/>
              <a:chOff x="6595392" y="3954307"/>
              <a:chExt cx="925016" cy="658193"/>
            </a:xfrm>
          </p:grpSpPr>
          <p:sp>
            <p:nvSpPr>
              <p:cNvPr id="21" name="磁盘 20">
                <a:extLst>
                  <a:ext uri="{FF2B5EF4-FFF2-40B4-BE49-F238E27FC236}">
                    <a16:creationId xmlns:a16="http://schemas.microsoft.com/office/drawing/2014/main" id="{864E0ED5-9344-E341-9DBB-6A0A3AA48FE0}"/>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22" name="矩形 21">
                <a:extLst>
                  <a:ext uri="{FF2B5EF4-FFF2-40B4-BE49-F238E27FC236}">
                    <a16:creationId xmlns:a16="http://schemas.microsoft.com/office/drawing/2014/main" id="{BAA95FAE-9A5C-E140-A904-571B50B17DE1}"/>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grpSp>
        <p:nvGrpSpPr>
          <p:cNvPr id="28" name="组合 27">
            <a:extLst>
              <a:ext uri="{FF2B5EF4-FFF2-40B4-BE49-F238E27FC236}">
                <a16:creationId xmlns:a16="http://schemas.microsoft.com/office/drawing/2014/main" id="{36176756-357F-704D-9ABE-0C9EEF38EA33}"/>
              </a:ext>
            </a:extLst>
          </p:cNvPr>
          <p:cNvGrpSpPr/>
          <p:nvPr/>
        </p:nvGrpSpPr>
        <p:grpSpPr>
          <a:xfrm>
            <a:off x="5171431" y="1259886"/>
            <a:ext cx="3160223" cy="1541190"/>
            <a:chOff x="5366196" y="1366898"/>
            <a:chExt cx="3160223" cy="1541190"/>
          </a:xfrm>
        </p:grpSpPr>
        <p:grpSp>
          <p:nvGrpSpPr>
            <p:cNvPr id="29" name="组合 28">
              <a:extLst>
                <a:ext uri="{FF2B5EF4-FFF2-40B4-BE49-F238E27FC236}">
                  <a16:creationId xmlns:a16="http://schemas.microsoft.com/office/drawing/2014/main" id="{952AE149-E09F-D647-AA63-04BC012FA971}"/>
                </a:ext>
              </a:extLst>
            </p:cNvPr>
            <p:cNvGrpSpPr/>
            <p:nvPr/>
          </p:nvGrpSpPr>
          <p:grpSpPr>
            <a:xfrm>
              <a:off x="5366196" y="1366898"/>
              <a:ext cx="2821501" cy="1251446"/>
              <a:chOff x="5477445" y="1859472"/>
              <a:chExt cx="2821501" cy="1251446"/>
            </a:xfrm>
          </p:grpSpPr>
          <p:grpSp>
            <p:nvGrpSpPr>
              <p:cNvPr id="33" name="组合 32">
                <a:extLst>
                  <a:ext uri="{FF2B5EF4-FFF2-40B4-BE49-F238E27FC236}">
                    <a16:creationId xmlns:a16="http://schemas.microsoft.com/office/drawing/2014/main" id="{F8C524DB-1DA6-1845-A008-F60607BEFD5A}"/>
                  </a:ext>
                </a:extLst>
              </p:cNvPr>
              <p:cNvGrpSpPr/>
              <p:nvPr/>
            </p:nvGrpSpPr>
            <p:grpSpPr>
              <a:xfrm>
                <a:off x="5477445" y="1859472"/>
                <a:ext cx="2662054" cy="1110198"/>
                <a:chOff x="5477445" y="1859472"/>
                <a:chExt cx="2662054" cy="1110198"/>
              </a:xfrm>
            </p:grpSpPr>
            <p:sp>
              <p:nvSpPr>
                <p:cNvPr id="38" name="矩形 37">
                  <a:extLst>
                    <a:ext uri="{FF2B5EF4-FFF2-40B4-BE49-F238E27FC236}">
                      <a16:creationId xmlns:a16="http://schemas.microsoft.com/office/drawing/2014/main" id="{7E1EDAC0-84F8-3D42-887F-CD644723E169}"/>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EE01C0FE-B358-3141-93D9-87931DC4C1F4}"/>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40" name="圆角矩形 39">
                  <a:extLst>
                    <a:ext uri="{FF2B5EF4-FFF2-40B4-BE49-F238E27FC236}">
                      <a16:creationId xmlns:a16="http://schemas.microsoft.com/office/drawing/2014/main" id="{C8B5CDB2-4E95-054D-9C3D-603E2CDB373E}"/>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34" name="组合 33">
                <a:extLst>
                  <a:ext uri="{FF2B5EF4-FFF2-40B4-BE49-F238E27FC236}">
                    <a16:creationId xmlns:a16="http://schemas.microsoft.com/office/drawing/2014/main" id="{D21D05FC-C80D-3947-9341-9AACE97B2DBD}"/>
                  </a:ext>
                </a:extLst>
              </p:cNvPr>
              <p:cNvGrpSpPr/>
              <p:nvPr/>
            </p:nvGrpSpPr>
            <p:grpSpPr>
              <a:xfrm>
                <a:off x="5636892" y="2000720"/>
                <a:ext cx="2662054" cy="1110198"/>
                <a:chOff x="5477445" y="1859472"/>
                <a:chExt cx="2662054" cy="1110198"/>
              </a:xfrm>
            </p:grpSpPr>
            <p:sp>
              <p:nvSpPr>
                <p:cNvPr id="35" name="矩形 34">
                  <a:extLst>
                    <a:ext uri="{FF2B5EF4-FFF2-40B4-BE49-F238E27FC236}">
                      <a16:creationId xmlns:a16="http://schemas.microsoft.com/office/drawing/2014/main" id="{44517670-BBE6-964C-9AB4-C42B4BEABAB8}"/>
                    </a:ext>
                  </a:extLst>
                </p:cNvPr>
                <p:cNvSpPr/>
                <p:nvPr/>
              </p:nvSpPr>
              <p:spPr>
                <a:xfrm>
                  <a:off x="5477445" y="1859472"/>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E3668FC9-BC23-0544-A928-C2F133C63FD8}"/>
                    </a:ext>
                  </a:extLst>
                </p:cNvPr>
                <p:cNvSpPr/>
                <p:nvPr/>
              </p:nvSpPr>
              <p:spPr>
                <a:xfrm>
                  <a:off x="5816165" y="2646505"/>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7" name="圆角矩形 36">
                  <a:extLst>
                    <a:ext uri="{FF2B5EF4-FFF2-40B4-BE49-F238E27FC236}">
                      <a16:creationId xmlns:a16="http://schemas.microsoft.com/office/drawing/2014/main" id="{4E8CCCFC-8710-1049-ABA9-CA3ED5F2AEAF}"/>
                    </a:ext>
                  </a:extLst>
                </p:cNvPr>
                <p:cNvSpPr/>
                <p:nvPr/>
              </p:nvSpPr>
              <p:spPr>
                <a:xfrm>
                  <a:off x="5600915" y="1949546"/>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sp>
          <p:nvSpPr>
            <p:cNvPr id="30" name="矩形 29">
              <a:extLst>
                <a:ext uri="{FF2B5EF4-FFF2-40B4-BE49-F238E27FC236}">
                  <a16:creationId xmlns:a16="http://schemas.microsoft.com/office/drawing/2014/main" id="{0AE09CE2-EBD4-1943-A554-72492A3CBD96}"/>
                </a:ext>
              </a:extLst>
            </p:cNvPr>
            <p:cNvSpPr/>
            <p:nvPr/>
          </p:nvSpPr>
          <p:spPr>
            <a:xfrm>
              <a:off x="5864365" y="1797890"/>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矩形 30">
              <a:extLst>
                <a:ext uri="{FF2B5EF4-FFF2-40B4-BE49-F238E27FC236}">
                  <a16:creationId xmlns:a16="http://schemas.microsoft.com/office/drawing/2014/main" id="{C767A9B0-31DB-5845-8FAB-C7CC4BF2560D}"/>
                </a:ext>
              </a:extLst>
            </p:cNvPr>
            <p:cNvSpPr/>
            <p:nvPr/>
          </p:nvSpPr>
          <p:spPr>
            <a:xfrm>
              <a:off x="6203085" y="2584923"/>
              <a:ext cx="2016899" cy="323165"/>
            </a:xfrm>
            <a:prstGeom prst="rect">
              <a:avLst/>
            </a:prstGeom>
            <a:solidFill>
              <a:schemeClr val="bg1"/>
            </a:solidFill>
          </p:spPr>
          <p:txBody>
            <a:bodyPr wrap="none">
              <a:spAutoFit/>
            </a:bodyPr>
            <a:lstStyle/>
            <a:p>
              <a:r>
                <a:rPr kumimoji="1" lang="en-US" altLang="zh-CN" sz="1500" dirty="0">
                  <a:solidFill>
                    <a:srgbClr val="000000"/>
                  </a:solidFill>
                </a:rPr>
                <a:t>Application server #N</a:t>
              </a:r>
              <a:endParaRPr lang="zh-CN" altLang="en-US" sz="1500" dirty="0"/>
            </a:p>
          </p:txBody>
        </p:sp>
        <p:sp>
          <p:nvSpPr>
            <p:cNvPr id="32" name="圆角矩形 31">
              <a:extLst>
                <a:ext uri="{FF2B5EF4-FFF2-40B4-BE49-F238E27FC236}">
                  <a16:creationId xmlns:a16="http://schemas.microsoft.com/office/drawing/2014/main" id="{11EE51F9-1B77-4143-9BAC-76B86DBA1C00}"/>
                </a:ext>
              </a:extLst>
            </p:cNvPr>
            <p:cNvSpPr/>
            <p:nvPr/>
          </p:nvSpPr>
          <p:spPr>
            <a:xfrm>
              <a:off x="5987835" y="1887964"/>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grpSp>
      <p:grpSp>
        <p:nvGrpSpPr>
          <p:cNvPr id="45" name="组合 44">
            <a:extLst>
              <a:ext uri="{FF2B5EF4-FFF2-40B4-BE49-F238E27FC236}">
                <a16:creationId xmlns:a16="http://schemas.microsoft.com/office/drawing/2014/main" id="{39B5E535-9863-DB48-8C71-65ED6F73C179}"/>
              </a:ext>
            </a:extLst>
          </p:cNvPr>
          <p:cNvGrpSpPr/>
          <p:nvPr/>
        </p:nvGrpSpPr>
        <p:grpSpPr>
          <a:xfrm>
            <a:off x="4849834" y="4358948"/>
            <a:ext cx="1598515" cy="1234856"/>
            <a:chOff x="6703930" y="4081635"/>
            <a:chExt cx="1598515" cy="1234856"/>
          </a:xfrm>
        </p:grpSpPr>
        <p:sp>
          <p:nvSpPr>
            <p:cNvPr id="46" name="矩形 45">
              <a:extLst>
                <a:ext uri="{FF2B5EF4-FFF2-40B4-BE49-F238E27FC236}">
                  <a16:creationId xmlns:a16="http://schemas.microsoft.com/office/drawing/2014/main" id="{A3F4773C-EFCB-704D-B8DA-72E445B77563}"/>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矩形 46">
              <a:extLst>
                <a:ext uri="{FF2B5EF4-FFF2-40B4-BE49-F238E27FC236}">
                  <a16:creationId xmlns:a16="http://schemas.microsoft.com/office/drawing/2014/main" id="{C2D54F85-F703-C04F-8EE0-DB602043CDA5}"/>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48" name="组合 47">
              <a:extLst>
                <a:ext uri="{FF2B5EF4-FFF2-40B4-BE49-F238E27FC236}">
                  <a16:creationId xmlns:a16="http://schemas.microsoft.com/office/drawing/2014/main" id="{4AE14631-B21B-E843-A3FE-B7118A9E6EDD}"/>
                </a:ext>
              </a:extLst>
            </p:cNvPr>
            <p:cNvGrpSpPr/>
            <p:nvPr/>
          </p:nvGrpSpPr>
          <p:grpSpPr>
            <a:xfrm>
              <a:off x="6890008" y="4529037"/>
              <a:ext cx="1224000" cy="658193"/>
              <a:chOff x="6595392" y="3954307"/>
              <a:chExt cx="925016" cy="658193"/>
            </a:xfrm>
          </p:grpSpPr>
          <p:sp>
            <p:nvSpPr>
              <p:cNvPr id="49" name="磁盘 48">
                <a:extLst>
                  <a:ext uri="{FF2B5EF4-FFF2-40B4-BE49-F238E27FC236}">
                    <a16:creationId xmlns:a16="http://schemas.microsoft.com/office/drawing/2014/main" id="{C360B114-20BC-4F44-8F88-3EF3A845A159}"/>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50" name="矩形 49">
                <a:extLst>
                  <a:ext uri="{FF2B5EF4-FFF2-40B4-BE49-F238E27FC236}">
                    <a16:creationId xmlns:a16="http://schemas.microsoft.com/office/drawing/2014/main" id="{4AEEC2CF-9D41-DA4C-88B9-C45C6D09DBA8}"/>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51" name="任意形状 50">
            <a:extLst>
              <a:ext uri="{FF2B5EF4-FFF2-40B4-BE49-F238E27FC236}">
                <a16:creationId xmlns:a16="http://schemas.microsoft.com/office/drawing/2014/main" id="{CA4C2D4C-3F2D-9343-8278-6921A79D0967}"/>
              </a:ext>
            </a:extLst>
          </p:cNvPr>
          <p:cNvSpPr/>
          <p:nvPr/>
        </p:nvSpPr>
        <p:spPr>
          <a:xfrm>
            <a:off x="5913120" y="2753360"/>
            <a:ext cx="593531" cy="1696720"/>
          </a:xfrm>
          <a:custGeom>
            <a:avLst/>
            <a:gdLst>
              <a:gd name="connsiteX0" fmla="*/ 436880 w 593531"/>
              <a:gd name="connsiteY0" fmla="*/ 0 h 1696720"/>
              <a:gd name="connsiteX1" fmla="*/ 568960 w 593531"/>
              <a:gd name="connsiteY1" fmla="*/ 914400 h 1696720"/>
              <a:gd name="connsiteX2" fmla="*/ 0 w 593531"/>
              <a:gd name="connsiteY2" fmla="*/ 1696720 h 1696720"/>
            </a:gdLst>
            <a:ahLst/>
            <a:cxnLst>
              <a:cxn ang="0">
                <a:pos x="connsiteX0" y="connsiteY0"/>
              </a:cxn>
              <a:cxn ang="0">
                <a:pos x="connsiteX1" y="connsiteY1"/>
              </a:cxn>
              <a:cxn ang="0">
                <a:pos x="connsiteX2" y="connsiteY2"/>
              </a:cxn>
            </a:cxnLst>
            <a:rect l="l" t="t" r="r" b="b"/>
            <a:pathLst>
              <a:path w="593531" h="1696720">
                <a:moveTo>
                  <a:pt x="436880" y="0"/>
                </a:moveTo>
                <a:cubicBezTo>
                  <a:pt x="539326" y="315806"/>
                  <a:pt x="641773" y="631613"/>
                  <a:pt x="568960" y="914400"/>
                </a:cubicBezTo>
                <a:cubicBezTo>
                  <a:pt x="496147" y="1197187"/>
                  <a:pt x="248073" y="1446953"/>
                  <a:pt x="0" y="1696720"/>
                </a:cubicBezTo>
              </a:path>
            </a:pathLst>
          </a:cu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任意形状 51">
            <a:extLst>
              <a:ext uri="{FF2B5EF4-FFF2-40B4-BE49-F238E27FC236}">
                <a16:creationId xmlns:a16="http://schemas.microsoft.com/office/drawing/2014/main" id="{E3A25A82-F1C9-7842-A7EB-E55AD6A673DB}"/>
              </a:ext>
            </a:extLst>
          </p:cNvPr>
          <p:cNvSpPr/>
          <p:nvPr/>
        </p:nvSpPr>
        <p:spPr>
          <a:xfrm>
            <a:off x="6833527" y="2783840"/>
            <a:ext cx="258153" cy="1595120"/>
          </a:xfrm>
          <a:custGeom>
            <a:avLst/>
            <a:gdLst>
              <a:gd name="connsiteX0" fmla="*/ 4153 w 258153"/>
              <a:gd name="connsiteY0" fmla="*/ 0 h 1595120"/>
              <a:gd name="connsiteX1" fmla="*/ 34633 w 258153"/>
              <a:gd name="connsiteY1" fmla="*/ 1016000 h 1595120"/>
              <a:gd name="connsiteX2" fmla="*/ 258153 w 258153"/>
              <a:gd name="connsiteY2" fmla="*/ 1595120 h 1595120"/>
            </a:gdLst>
            <a:ahLst/>
            <a:cxnLst>
              <a:cxn ang="0">
                <a:pos x="connsiteX0" y="connsiteY0"/>
              </a:cxn>
              <a:cxn ang="0">
                <a:pos x="connsiteX1" y="connsiteY1"/>
              </a:cxn>
              <a:cxn ang="0">
                <a:pos x="connsiteX2" y="connsiteY2"/>
              </a:cxn>
            </a:cxnLst>
            <a:rect l="l" t="t" r="r" b="b"/>
            <a:pathLst>
              <a:path w="258153" h="1595120">
                <a:moveTo>
                  <a:pt x="4153" y="0"/>
                </a:moveTo>
                <a:cubicBezTo>
                  <a:pt x="-1774" y="375073"/>
                  <a:pt x="-7700" y="750147"/>
                  <a:pt x="34633" y="1016000"/>
                </a:cubicBezTo>
                <a:cubicBezTo>
                  <a:pt x="76966" y="1281853"/>
                  <a:pt x="167559" y="1438486"/>
                  <a:pt x="258153" y="1595120"/>
                </a:cubicBezTo>
              </a:path>
            </a:pathLst>
          </a:custGeom>
          <a:noFill/>
          <a:ln w="38100">
            <a:solidFill>
              <a:srgbClr val="0432FF"/>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D83EA75C-63F3-EE4E-ADC6-AB3A3C1EB08C}"/>
              </a:ext>
            </a:extLst>
          </p:cNvPr>
          <p:cNvGrpSpPr/>
          <p:nvPr/>
        </p:nvGrpSpPr>
        <p:grpSpPr>
          <a:xfrm>
            <a:off x="5636320" y="2920218"/>
            <a:ext cx="2261093" cy="379093"/>
            <a:chOff x="6020854" y="1548730"/>
            <a:chExt cx="2261093" cy="450518"/>
          </a:xfrm>
        </p:grpSpPr>
        <p:sp>
          <p:nvSpPr>
            <p:cNvPr id="42" name="云形 41">
              <a:extLst>
                <a:ext uri="{FF2B5EF4-FFF2-40B4-BE49-F238E27FC236}">
                  <a16:creationId xmlns:a16="http://schemas.microsoft.com/office/drawing/2014/main" id="{FBC5AFC8-ACEE-C54E-917F-54161467A7B1}"/>
                </a:ext>
              </a:extLst>
            </p:cNvPr>
            <p:cNvSpPr/>
            <p:nvPr/>
          </p:nvSpPr>
          <p:spPr>
            <a:xfrm>
              <a:off x="6020854" y="1548730"/>
              <a:ext cx="2260347" cy="450518"/>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30194DED-53B7-1B47-A509-D4E70285F197}"/>
                </a:ext>
              </a:extLst>
            </p:cNvPr>
            <p:cNvSpPr/>
            <p:nvPr/>
          </p:nvSpPr>
          <p:spPr>
            <a:xfrm>
              <a:off x="6056757" y="1551688"/>
              <a:ext cx="2225190" cy="329189"/>
            </a:xfrm>
            <a:prstGeom prst="rect">
              <a:avLst/>
            </a:prstGeom>
            <a:noFill/>
          </p:spPr>
          <p:txBody>
            <a:bodyPr wrap="square">
              <a:spAutoFit/>
            </a:bodyPr>
            <a:lstStyle/>
            <a:p>
              <a:pPr algn="ctr"/>
              <a:r>
                <a:rPr kumimoji="1" lang="en-US" altLang="zh-CN" sz="1200" dirty="0">
                  <a:solidFill>
                    <a:srgbClr val="000000"/>
                  </a:solidFill>
                </a:rPr>
                <a:t>Local area network</a:t>
              </a:r>
              <a:endParaRPr lang="zh-CN" altLang="en-US" sz="1200" dirty="0"/>
            </a:p>
          </p:txBody>
        </p:sp>
      </p:grpSp>
      <p:sp>
        <p:nvSpPr>
          <p:cNvPr id="53" name="矩形 52">
            <a:extLst>
              <a:ext uri="{FF2B5EF4-FFF2-40B4-BE49-F238E27FC236}">
                <a16:creationId xmlns:a16="http://schemas.microsoft.com/office/drawing/2014/main" id="{528C3455-B3F4-9846-8DAD-BE29BE8A7519}"/>
              </a:ext>
            </a:extLst>
          </p:cNvPr>
          <p:cNvSpPr/>
          <p:nvPr/>
        </p:nvSpPr>
        <p:spPr>
          <a:xfrm>
            <a:off x="5912982" y="3693258"/>
            <a:ext cx="748923" cy="369332"/>
          </a:xfrm>
          <a:prstGeom prst="rect">
            <a:avLst/>
          </a:prstGeom>
          <a:solidFill>
            <a:srgbClr val="FFFFFF"/>
          </a:solidFill>
        </p:spPr>
        <p:txBody>
          <a:bodyPr wrap="none">
            <a:spAutoFit/>
          </a:bodyPr>
          <a:lstStyle/>
          <a:p>
            <a:r>
              <a:rPr kumimoji="1" lang="en-US" altLang="zh-CN" b="1" dirty="0">
                <a:solidFill>
                  <a:srgbClr val="C00000"/>
                </a:solidFill>
              </a:rPr>
              <a:t>Read</a:t>
            </a:r>
            <a:endParaRPr lang="zh-CN" altLang="en-US" dirty="0">
              <a:solidFill>
                <a:srgbClr val="C00000"/>
              </a:solidFill>
            </a:endParaRPr>
          </a:p>
        </p:txBody>
      </p:sp>
      <p:sp>
        <p:nvSpPr>
          <p:cNvPr id="54" name="矩形 53">
            <a:extLst>
              <a:ext uri="{FF2B5EF4-FFF2-40B4-BE49-F238E27FC236}">
                <a16:creationId xmlns:a16="http://schemas.microsoft.com/office/drawing/2014/main" id="{23F38FEB-A687-C842-9C0E-ED527E539A1D}"/>
              </a:ext>
            </a:extLst>
          </p:cNvPr>
          <p:cNvSpPr/>
          <p:nvPr/>
        </p:nvSpPr>
        <p:spPr>
          <a:xfrm>
            <a:off x="6574469" y="3338046"/>
            <a:ext cx="757580" cy="369332"/>
          </a:xfrm>
          <a:prstGeom prst="rect">
            <a:avLst/>
          </a:prstGeom>
          <a:solidFill>
            <a:srgbClr val="FFFFFF"/>
          </a:solidFill>
        </p:spPr>
        <p:txBody>
          <a:bodyPr wrap="none">
            <a:spAutoFit/>
          </a:bodyPr>
          <a:lstStyle/>
          <a:p>
            <a:r>
              <a:rPr kumimoji="1" lang="en-US" altLang="zh-CN" b="1" dirty="0">
                <a:solidFill>
                  <a:srgbClr val="0432FF"/>
                </a:solidFill>
              </a:rPr>
              <a:t>Write</a:t>
            </a:r>
            <a:endParaRPr lang="zh-CN" altLang="en-US" dirty="0">
              <a:solidFill>
                <a:srgbClr val="0432FF"/>
              </a:solidFill>
            </a:endParaRPr>
          </a:p>
        </p:txBody>
      </p:sp>
    </p:spTree>
    <p:extLst>
      <p:ext uri="{BB962C8B-B14F-4D97-AF65-F5344CB8AC3E}">
        <p14:creationId xmlns:p14="http://schemas.microsoft.com/office/powerpoint/2010/main" val="3250887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18F39-FC6E-7A4C-9FA8-5223D8F9CD54}"/>
              </a:ext>
            </a:extLst>
          </p:cNvPr>
          <p:cNvSpPr>
            <a:spLocks noGrp="1"/>
          </p:cNvSpPr>
          <p:nvPr>
            <p:ph type="title"/>
          </p:nvPr>
        </p:nvSpPr>
        <p:spPr/>
        <p:txBody>
          <a:bodyPr/>
          <a:lstStyle/>
          <a:p>
            <a:r>
              <a:rPr kumimoji="1" lang="en-US" altLang="zh-CN" dirty="0"/>
              <a:t>Step #5 for scalability: </a:t>
            </a:r>
            <a:r>
              <a:rPr kumimoji="1" lang="en-US" altLang="zh-CN" b="0" dirty="0"/>
              <a:t>using distributed file system </a:t>
            </a:r>
            <a:endParaRPr kumimoji="1" lang="zh-CN" altLang="en-US" dirty="0"/>
          </a:p>
        </p:txBody>
      </p:sp>
      <p:sp>
        <p:nvSpPr>
          <p:cNvPr id="3" name="内容占位符 2">
            <a:extLst>
              <a:ext uri="{FF2B5EF4-FFF2-40B4-BE49-F238E27FC236}">
                <a16:creationId xmlns:a16="http://schemas.microsoft.com/office/drawing/2014/main" id="{403A24B9-AB03-994C-A8D7-7DBE45BC2548}"/>
              </a:ext>
            </a:extLst>
          </p:cNvPr>
          <p:cNvSpPr>
            <a:spLocks noGrp="1"/>
          </p:cNvSpPr>
          <p:nvPr>
            <p:ph idx="1"/>
          </p:nvPr>
        </p:nvSpPr>
        <p:spPr>
          <a:xfrm>
            <a:off x="457200" y="1129308"/>
            <a:ext cx="4690864" cy="4824536"/>
          </a:xfrm>
        </p:spPr>
        <p:txBody>
          <a:bodyPr/>
          <a:lstStyle/>
          <a:p>
            <a:r>
              <a:rPr kumimoji="1" lang="en-US" altLang="zh-CN" b="0" dirty="0"/>
              <a:t>Using multiple database in principle </a:t>
            </a:r>
            <a:r>
              <a:rPr kumimoji="1" lang="en-US" altLang="zh-CN" dirty="0"/>
              <a:t>makes the database distributed </a:t>
            </a:r>
          </a:p>
          <a:p>
            <a:r>
              <a:rPr kumimoji="1" lang="en-US" altLang="zh-CN" b="0" dirty="0"/>
              <a:t>We can use a</a:t>
            </a:r>
            <a:r>
              <a:rPr kumimoji="1" lang="zh-CN" altLang="en-US" b="0" dirty="0"/>
              <a:t> </a:t>
            </a:r>
            <a:r>
              <a:rPr kumimoji="1" lang="en-US" altLang="zh-CN" b="0" dirty="0"/>
              <a:t>similar approach to</a:t>
            </a:r>
            <a:r>
              <a:rPr kumimoji="1" lang="en-US" altLang="zh-CN" dirty="0"/>
              <a:t> make the file system distributed !</a:t>
            </a:r>
          </a:p>
          <a:p>
            <a:pPr lvl="1"/>
            <a:endParaRPr kumimoji="1" lang="en-US" altLang="zh-CN" dirty="0"/>
          </a:p>
          <a:p>
            <a:r>
              <a:rPr kumimoji="1" lang="en-US" altLang="zh-CN" dirty="0"/>
              <a:t>Well-known distributed file system</a:t>
            </a:r>
          </a:p>
          <a:p>
            <a:pPr lvl="1"/>
            <a:r>
              <a:rPr kumimoji="1" lang="en-US" altLang="zh-CN" dirty="0"/>
              <a:t>NFS (Network file system) </a:t>
            </a:r>
          </a:p>
          <a:p>
            <a:pPr lvl="1"/>
            <a:r>
              <a:rPr kumimoji="1" lang="en-US" altLang="zh-CN" dirty="0"/>
              <a:t>GFS (Google file system)</a:t>
            </a:r>
          </a:p>
          <a:p>
            <a:pPr lvl="1"/>
            <a:r>
              <a:rPr kumimoji="1" lang="en-US" altLang="zh-CN" dirty="0"/>
              <a:t>HDFS</a:t>
            </a:r>
          </a:p>
          <a:p>
            <a:pPr lvl="1"/>
            <a:r>
              <a:rPr kumimoji="1" lang="en-US" altLang="zh-CN" dirty="0" err="1"/>
              <a:t>Ceph</a:t>
            </a:r>
            <a:endParaRPr kumimoji="1" lang="en-US" altLang="zh-CN" dirty="0"/>
          </a:p>
          <a:p>
            <a:pPr lvl="1"/>
            <a:r>
              <a:rPr kumimoji="1" lang="en-US" altLang="zh-CN" dirty="0"/>
              <a:t>Etc. </a:t>
            </a:r>
          </a:p>
        </p:txBody>
      </p:sp>
      <p:sp>
        <p:nvSpPr>
          <p:cNvPr id="4" name="灯片编号占位符 3">
            <a:extLst>
              <a:ext uri="{FF2B5EF4-FFF2-40B4-BE49-F238E27FC236}">
                <a16:creationId xmlns:a16="http://schemas.microsoft.com/office/drawing/2014/main" id="{AA3005CA-6833-5F46-B165-E09F0FEC58FE}"/>
              </a:ext>
            </a:extLst>
          </p:cNvPr>
          <p:cNvSpPr>
            <a:spLocks noGrp="1"/>
          </p:cNvSpPr>
          <p:nvPr>
            <p:ph type="sldNum" sz="quarter" idx="12"/>
          </p:nvPr>
        </p:nvSpPr>
        <p:spPr/>
        <p:txBody>
          <a:bodyPr/>
          <a:lstStyle/>
          <a:p>
            <a:fld id="{ADE361C3-C043-4A6E-BDCE-8DA1E7D90A3B}" type="slidenum">
              <a:rPr lang="zh-CN" altLang="en-US" smtClean="0"/>
              <a:t>17</a:t>
            </a:fld>
            <a:endParaRPr lang="zh-CN" altLang="en-US"/>
          </a:p>
        </p:txBody>
      </p:sp>
      <p:pic>
        <p:nvPicPr>
          <p:cNvPr id="5" name="图片 4">
            <a:extLst>
              <a:ext uri="{FF2B5EF4-FFF2-40B4-BE49-F238E27FC236}">
                <a16:creationId xmlns:a16="http://schemas.microsoft.com/office/drawing/2014/main" id="{66452AD9-FD2F-2843-8B0A-0BF1AAB37AED}"/>
              </a:ext>
            </a:extLst>
          </p:cNvPr>
          <p:cNvPicPr>
            <a:picLocks noChangeAspect="1"/>
          </p:cNvPicPr>
          <p:nvPr/>
        </p:nvPicPr>
        <p:blipFill>
          <a:blip r:embed="rId3">
            <a:alphaModFix amt="27000"/>
          </a:blip>
          <a:stretch>
            <a:fillRect/>
          </a:stretch>
        </p:blipFill>
        <p:spPr>
          <a:xfrm>
            <a:off x="4894105" y="1197389"/>
            <a:ext cx="3594100" cy="4127500"/>
          </a:xfrm>
          <a:prstGeom prst="rect">
            <a:avLst/>
          </a:prstGeom>
        </p:spPr>
      </p:pic>
      <p:grpSp>
        <p:nvGrpSpPr>
          <p:cNvPr id="6" name="组合 5">
            <a:extLst>
              <a:ext uri="{FF2B5EF4-FFF2-40B4-BE49-F238E27FC236}">
                <a16:creationId xmlns:a16="http://schemas.microsoft.com/office/drawing/2014/main" id="{C34C1791-1439-5346-957E-A0010C0303B8}"/>
              </a:ext>
            </a:extLst>
          </p:cNvPr>
          <p:cNvGrpSpPr/>
          <p:nvPr/>
        </p:nvGrpSpPr>
        <p:grpSpPr>
          <a:xfrm>
            <a:off x="5423376" y="1202600"/>
            <a:ext cx="2662054" cy="1161563"/>
            <a:chOff x="5838980" y="4329138"/>
            <a:chExt cx="2662054" cy="1161563"/>
          </a:xfrm>
        </p:grpSpPr>
        <p:sp>
          <p:nvSpPr>
            <p:cNvPr id="7" name="矩形 6">
              <a:extLst>
                <a:ext uri="{FF2B5EF4-FFF2-40B4-BE49-F238E27FC236}">
                  <a16:creationId xmlns:a16="http://schemas.microsoft.com/office/drawing/2014/main" id="{518D51C6-983B-4343-BDD6-E7A2CDC57440}"/>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圆角矩形 7">
              <a:extLst>
                <a:ext uri="{FF2B5EF4-FFF2-40B4-BE49-F238E27FC236}">
                  <a16:creationId xmlns:a16="http://schemas.microsoft.com/office/drawing/2014/main" id="{15B794DA-FD9F-5345-AEA2-D68CD6A90EB8}"/>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9" name="矩形 8">
              <a:extLst>
                <a:ext uri="{FF2B5EF4-FFF2-40B4-BE49-F238E27FC236}">
                  <a16:creationId xmlns:a16="http://schemas.microsoft.com/office/drawing/2014/main" id="{B4E1014F-114E-4048-9011-C242D1770866}"/>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13" name="组合 12">
            <a:extLst>
              <a:ext uri="{FF2B5EF4-FFF2-40B4-BE49-F238E27FC236}">
                <a16:creationId xmlns:a16="http://schemas.microsoft.com/office/drawing/2014/main" id="{570BA366-AB10-E140-B6D2-F2AD428E7B8D}"/>
              </a:ext>
            </a:extLst>
          </p:cNvPr>
          <p:cNvGrpSpPr/>
          <p:nvPr/>
        </p:nvGrpSpPr>
        <p:grpSpPr>
          <a:xfrm>
            <a:off x="5605905" y="2431216"/>
            <a:ext cx="2341033" cy="549539"/>
            <a:chOff x="6020854" y="1449708"/>
            <a:chExt cx="2341033" cy="549539"/>
          </a:xfrm>
        </p:grpSpPr>
        <p:sp>
          <p:nvSpPr>
            <p:cNvPr id="14" name="云形 13">
              <a:extLst>
                <a:ext uri="{FF2B5EF4-FFF2-40B4-BE49-F238E27FC236}">
                  <a16:creationId xmlns:a16="http://schemas.microsoft.com/office/drawing/2014/main" id="{C21AACAD-8434-1948-AA27-B7277FDAC90B}"/>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E45F4FC3-9466-1742-834E-9BD474533E39}"/>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41" name="图片 40">
            <a:extLst>
              <a:ext uri="{FF2B5EF4-FFF2-40B4-BE49-F238E27FC236}">
                <a16:creationId xmlns:a16="http://schemas.microsoft.com/office/drawing/2014/main" id="{A2EFD34D-3A4C-5C4D-BE26-93851DB78687}"/>
              </a:ext>
            </a:extLst>
          </p:cNvPr>
          <p:cNvPicPr>
            <a:picLocks noChangeAspect="1"/>
          </p:cNvPicPr>
          <p:nvPr/>
        </p:nvPicPr>
        <p:blipFill>
          <a:blip r:embed="rId4"/>
          <a:stretch>
            <a:fillRect/>
          </a:stretch>
        </p:blipFill>
        <p:spPr>
          <a:xfrm>
            <a:off x="3624064" y="4224989"/>
            <a:ext cx="3048000" cy="1333500"/>
          </a:xfrm>
          <a:prstGeom prst="rect">
            <a:avLst/>
          </a:prstGeom>
          <a:solidFill>
            <a:srgbClr val="FFFFFF"/>
          </a:solidFill>
        </p:spPr>
      </p:pic>
    </p:spTree>
    <p:extLst>
      <p:ext uri="{BB962C8B-B14F-4D97-AF65-F5344CB8AC3E}">
        <p14:creationId xmlns:p14="http://schemas.microsoft.com/office/powerpoint/2010/main" val="2177993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7A6D88-D7E5-C84E-87F9-3AF3076B3FA2}"/>
              </a:ext>
            </a:extLst>
          </p:cNvPr>
          <p:cNvSpPr>
            <a:spLocks noGrp="1"/>
          </p:cNvSpPr>
          <p:nvPr>
            <p:ph type="title"/>
          </p:nvPr>
        </p:nvSpPr>
        <p:spPr/>
        <p:txBody>
          <a:bodyPr/>
          <a:lstStyle/>
          <a:p>
            <a:r>
              <a:rPr kumimoji="1" lang="en-US" altLang="zh-CN" dirty="0"/>
              <a:t>Step #6 for scalability: </a:t>
            </a:r>
            <a:r>
              <a:rPr kumimoji="1" lang="en-US" altLang="zh-CN" b="0" dirty="0"/>
              <a:t>using CDN</a:t>
            </a:r>
            <a:endParaRPr kumimoji="1" lang="zh-CN" altLang="en-US" dirty="0"/>
          </a:p>
        </p:txBody>
      </p:sp>
      <p:sp>
        <p:nvSpPr>
          <p:cNvPr id="3" name="内容占位符 2">
            <a:extLst>
              <a:ext uri="{FF2B5EF4-FFF2-40B4-BE49-F238E27FC236}">
                <a16:creationId xmlns:a16="http://schemas.microsoft.com/office/drawing/2014/main" id="{703770B2-A3E4-1045-A93F-EA1C03FBA918}"/>
              </a:ext>
            </a:extLst>
          </p:cNvPr>
          <p:cNvSpPr>
            <a:spLocks noGrp="1"/>
          </p:cNvSpPr>
          <p:nvPr>
            <p:ph idx="1"/>
          </p:nvPr>
        </p:nvSpPr>
        <p:spPr>
          <a:xfrm>
            <a:off x="457200" y="1129308"/>
            <a:ext cx="5122088" cy="4167654"/>
          </a:xfrm>
        </p:spPr>
        <p:txBody>
          <a:bodyPr>
            <a:normAutofit/>
          </a:bodyPr>
          <a:lstStyle/>
          <a:p>
            <a:r>
              <a:rPr kumimoji="1" lang="en-US" altLang="zh-CN" dirty="0"/>
              <a:t>Goal</a:t>
            </a:r>
            <a:r>
              <a:rPr kumimoji="1" lang="en-US" altLang="zh-CN" b="0" dirty="0"/>
              <a:t>: return the results to user</a:t>
            </a:r>
            <a:r>
              <a:rPr kumimoji="1" lang="en-US" altLang="zh-CN" dirty="0"/>
              <a:t> as soon as possible</a:t>
            </a:r>
          </a:p>
          <a:p>
            <a:pPr lvl="1"/>
            <a:r>
              <a:rPr kumimoji="1" lang="en-US" altLang="zh-CN" b="1" dirty="0"/>
              <a:t>Why</a:t>
            </a:r>
            <a:r>
              <a:rPr kumimoji="1" lang="en-US" altLang="zh-CN" dirty="0"/>
              <a:t>? Amazon has reported that </a:t>
            </a:r>
            <a:r>
              <a:rPr kumimoji="1" lang="en-US" altLang="zh-CN" b="1" dirty="0">
                <a:solidFill>
                  <a:srgbClr val="FF5F00"/>
                </a:solidFill>
              </a:rPr>
              <a:t>100ms</a:t>
            </a:r>
            <a:r>
              <a:rPr kumimoji="1" lang="en-US" altLang="zh-CN" dirty="0"/>
              <a:t> latency increase will cause </a:t>
            </a:r>
            <a:r>
              <a:rPr kumimoji="1" lang="en-US" altLang="zh-CN" b="1" dirty="0">
                <a:solidFill>
                  <a:srgbClr val="FF5F00"/>
                </a:solidFill>
              </a:rPr>
              <a:t>1%</a:t>
            </a:r>
            <a:r>
              <a:rPr kumimoji="1" lang="en-US" altLang="zh-CN" dirty="0"/>
              <a:t> </a:t>
            </a:r>
            <a:r>
              <a:rPr lang="en" altLang="zh-CN" dirty="0"/>
              <a:t>financial</a:t>
            </a:r>
            <a:r>
              <a:rPr kumimoji="1" lang="en-US" altLang="zh-CN" dirty="0"/>
              <a:t> </a:t>
            </a:r>
            <a:r>
              <a:rPr kumimoji="1" lang="en-US" altLang="zh-CN" b="1" dirty="0">
                <a:solidFill>
                  <a:srgbClr val="FF5F00"/>
                </a:solidFill>
              </a:rPr>
              <a:t>loss</a:t>
            </a:r>
          </a:p>
          <a:p>
            <a:r>
              <a:rPr kumimoji="1" lang="en-US" altLang="zh-CN" dirty="0"/>
              <a:t>Core idea: </a:t>
            </a:r>
            <a:r>
              <a:rPr kumimoji="1" lang="en-US" altLang="zh-CN" b="0" dirty="0"/>
              <a:t>caching (again)</a:t>
            </a:r>
          </a:p>
          <a:p>
            <a:pPr lvl="1"/>
            <a:r>
              <a:rPr kumimoji="1" lang="en-US" altLang="zh-CN" dirty="0"/>
              <a:t>E.g.,</a:t>
            </a:r>
            <a:r>
              <a:rPr kumimoji="1" lang="zh-CN" altLang="en-US" dirty="0"/>
              <a:t> </a:t>
            </a:r>
            <a:r>
              <a:rPr kumimoji="1" lang="en-US" altLang="zh-CN" b="1" dirty="0"/>
              <a:t>CDN</a:t>
            </a:r>
            <a:r>
              <a:rPr kumimoji="1" lang="en-US" altLang="zh-CN" dirty="0"/>
              <a:t> (content delivery network) caches the content at the network providers, which is closer to users</a:t>
            </a:r>
          </a:p>
          <a:p>
            <a:pPr lvl="1"/>
            <a:r>
              <a:rPr kumimoji="1" lang="en-US" altLang="zh-CN" dirty="0"/>
              <a:t>Challenge:</a:t>
            </a:r>
            <a:r>
              <a:rPr kumimoji="1" lang="zh-CN" altLang="en-US" dirty="0"/>
              <a:t> </a:t>
            </a:r>
            <a:r>
              <a:rPr kumimoji="1" lang="en-US" altLang="zh-CN" dirty="0"/>
              <a:t>how</a:t>
            </a:r>
            <a:r>
              <a:rPr kumimoji="1" lang="zh-CN" altLang="en-US" dirty="0"/>
              <a:t> </a:t>
            </a:r>
            <a:r>
              <a:rPr kumimoji="1" lang="en-US" altLang="zh-CN" dirty="0"/>
              <a:t>to</a:t>
            </a:r>
            <a:r>
              <a:rPr kumimoji="1" lang="zh-CN" altLang="en-US" dirty="0"/>
              <a:t> </a:t>
            </a:r>
            <a:r>
              <a:rPr kumimoji="1" lang="en-US" altLang="zh-CN" dirty="0"/>
              <a:t>do</a:t>
            </a:r>
            <a:r>
              <a:rPr kumimoji="1" lang="zh-CN" altLang="en-US" dirty="0"/>
              <a:t> </a:t>
            </a:r>
            <a:r>
              <a:rPr kumimoji="1" lang="en-US" altLang="zh-CN" dirty="0"/>
              <a:t>it</a:t>
            </a:r>
            <a:r>
              <a:rPr kumimoji="1" lang="zh-CN" altLang="en-US" dirty="0"/>
              <a:t> </a:t>
            </a:r>
            <a:r>
              <a:rPr kumimoji="1" lang="en-US" altLang="zh-CN" dirty="0"/>
              <a:t>without</a:t>
            </a:r>
            <a:r>
              <a:rPr kumimoji="1" lang="zh-CN" altLang="en-US" dirty="0"/>
              <a:t> </a:t>
            </a:r>
            <a:r>
              <a:rPr kumimoji="1" lang="en-US" altLang="zh-CN" dirty="0"/>
              <a:t>users’</a:t>
            </a:r>
            <a:r>
              <a:rPr kumimoji="1" lang="zh-CN" altLang="en-US" dirty="0"/>
              <a:t> </a:t>
            </a:r>
            <a:r>
              <a:rPr kumimoji="1" lang="en-US" altLang="zh-CN" dirty="0"/>
              <a:t>awareness?</a:t>
            </a:r>
            <a:endParaRPr lang="en" altLang="zh-CN" dirty="0"/>
          </a:p>
        </p:txBody>
      </p:sp>
      <p:sp>
        <p:nvSpPr>
          <p:cNvPr id="4" name="灯片编号占位符 3">
            <a:extLst>
              <a:ext uri="{FF2B5EF4-FFF2-40B4-BE49-F238E27FC236}">
                <a16:creationId xmlns:a16="http://schemas.microsoft.com/office/drawing/2014/main" id="{3E4E9311-CF8C-5B43-A229-7A892692EA38}"/>
              </a:ext>
            </a:extLst>
          </p:cNvPr>
          <p:cNvSpPr>
            <a:spLocks noGrp="1"/>
          </p:cNvSpPr>
          <p:nvPr>
            <p:ph type="sldNum" sz="quarter" idx="12"/>
          </p:nvPr>
        </p:nvSpPr>
        <p:spPr/>
        <p:txBody>
          <a:bodyPr/>
          <a:lstStyle/>
          <a:p>
            <a:fld id="{ADE361C3-C043-4A6E-BDCE-8DA1E7D90A3B}" type="slidenum">
              <a:rPr lang="zh-CN" altLang="en-US" smtClean="0"/>
              <a:t>18</a:t>
            </a:fld>
            <a:endParaRPr lang="zh-CN" altLang="en-US"/>
          </a:p>
        </p:txBody>
      </p:sp>
      <p:grpSp>
        <p:nvGrpSpPr>
          <p:cNvPr id="5" name="组合 4">
            <a:extLst>
              <a:ext uri="{FF2B5EF4-FFF2-40B4-BE49-F238E27FC236}">
                <a16:creationId xmlns:a16="http://schemas.microsoft.com/office/drawing/2014/main" id="{2916AD20-BB7A-FF4D-A5D3-BD4DC7DE9899}"/>
              </a:ext>
            </a:extLst>
          </p:cNvPr>
          <p:cNvGrpSpPr/>
          <p:nvPr/>
        </p:nvGrpSpPr>
        <p:grpSpPr>
          <a:xfrm rot="16200000">
            <a:off x="6349130" y="3024587"/>
            <a:ext cx="1548280" cy="638043"/>
            <a:chOff x="6020855" y="1361203"/>
            <a:chExt cx="1548280" cy="638043"/>
          </a:xfrm>
        </p:grpSpPr>
        <p:sp>
          <p:nvSpPr>
            <p:cNvPr id="6" name="云形 5">
              <a:extLst>
                <a:ext uri="{FF2B5EF4-FFF2-40B4-BE49-F238E27FC236}">
                  <a16:creationId xmlns:a16="http://schemas.microsoft.com/office/drawing/2014/main" id="{1698CB8C-D9EC-BF4B-AE7A-65FDDA52A1DD}"/>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9936B66-873B-EE40-90C0-6E2917A87F8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图片 7">
            <a:extLst>
              <a:ext uri="{FF2B5EF4-FFF2-40B4-BE49-F238E27FC236}">
                <a16:creationId xmlns:a16="http://schemas.microsoft.com/office/drawing/2014/main" id="{24D1C950-57AE-FE42-8DD4-B2CC2F91E5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3402" y="2540935"/>
            <a:ext cx="329286" cy="329286"/>
          </a:xfrm>
          <a:prstGeom prst="rect">
            <a:avLst/>
          </a:prstGeom>
        </p:spPr>
      </p:pic>
      <p:pic>
        <p:nvPicPr>
          <p:cNvPr id="9" name="图片 8">
            <a:extLst>
              <a:ext uri="{FF2B5EF4-FFF2-40B4-BE49-F238E27FC236}">
                <a16:creationId xmlns:a16="http://schemas.microsoft.com/office/drawing/2014/main" id="{57D419F8-0CC4-3A43-8824-0B3F72A82A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2737" y="3098385"/>
            <a:ext cx="536836" cy="536836"/>
          </a:xfrm>
          <a:prstGeom prst="rect">
            <a:avLst/>
          </a:prstGeom>
        </p:spPr>
      </p:pic>
      <p:pic>
        <p:nvPicPr>
          <p:cNvPr id="10" name="图片 9">
            <a:extLst>
              <a:ext uri="{FF2B5EF4-FFF2-40B4-BE49-F238E27FC236}">
                <a16:creationId xmlns:a16="http://schemas.microsoft.com/office/drawing/2014/main" id="{37D1D929-2CB1-2347-B893-A08DDF30B5D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66004" y="3692278"/>
            <a:ext cx="425471" cy="425471"/>
          </a:xfrm>
          <a:prstGeom prst="rect">
            <a:avLst/>
          </a:prstGeom>
        </p:spPr>
      </p:pic>
      <p:sp>
        <p:nvSpPr>
          <p:cNvPr id="11" name="矩形 10">
            <a:extLst>
              <a:ext uri="{FF2B5EF4-FFF2-40B4-BE49-F238E27FC236}">
                <a16:creationId xmlns:a16="http://schemas.microsoft.com/office/drawing/2014/main" id="{489AC53E-939A-214A-A986-4687871ACB55}"/>
              </a:ext>
            </a:extLst>
          </p:cNvPr>
          <p:cNvSpPr/>
          <p:nvPr/>
        </p:nvSpPr>
        <p:spPr>
          <a:xfrm rot="5400000">
            <a:off x="6027433" y="4255240"/>
            <a:ext cx="492443" cy="461665"/>
          </a:xfrm>
          <a:prstGeom prst="rect">
            <a:avLst/>
          </a:prstGeom>
          <a:noFill/>
        </p:spPr>
        <p:txBody>
          <a:bodyPr wrap="square">
            <a:spAutoFit/>
          </a:bodyPr>
          <a:lstStyle/>
          <a:p>
            <a:r>
              <a:rPr kumimoji="1" lang="en-US" altLang="zh-CN" sz="2400" dirty="0">
                <a:solidFill>
                  <a:srgbClr val="000000"/>
                </a:solidFill>
              </a:rPr>
              <a:t>…</a:t>
            </a:r>
            <a:endParaRPr lang="zh-CN" altLang="en-US" sz="2400" dirty="0"/>
          </a:p>
        </p:txBody>
      </p:sp>
      <p:cxnSp>
        <p:nvCxnSpPr>
          <p:cNvPr id="12" name="直线箭头连接符 11">
            <a:extLst>
              <a:ext uri="{FF2B5EF4-FFF2-40B4-BE49-F238E27FC236}">
                <a16:creationId xmlns:a16="http://schemas.microsoft.com/office/drawing/2014/main" id="{3476D237-B205-A040-9CDC-9321F96A0197}"/>
              </a:ext>
            </a:extLst>
          </p:cNvPr>
          <p:cNvCxnSpPr>
            <a:cxnSpLocks/>
          </p:cNvCxnSpPr>
          <p:nvPr/>
        </p:nvCxnSpPr>
        <p:spPr>
          <a:xfrm>
            <a:off x="6414491" y="281060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9FD2D12F-940D-B54C-B51E-E443D0379250}"/>
              </a:ext>
            </a:extLst>
          </p:cNvPr>
          <p:cNvCxnSpPr>
            <a:cxnSpLocks/>
          </p:cNvCxnSpPr>
          <p:nvPr/>
        </p:nvCxnSpPr>
        <p:spPr>
          <a:xfrm>
            <a:off x="6449573" y="341599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555D3C24-D93B-7640-B5A8-F3A65C9C4B5D}"/>
              </a:ext>
            </a:extLst>
          </p:cNvPr>
          <p:cNvCxnSpPr>
            <a:cxnSpLocks/>
          </p:cNvCxnSpPr>
          <p:nvPr/>
        </p:nvCxnSpPr>
        <p:spPr>
          <a:xfrm flipV="1">
            <a:off x="6440990" y="370077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D6304537-D32B-6447-B893-46904D6A3E1F}"/>
              </a:ext>
            </a:extLst>
          </p:cNvPr>
          <p:cNvCxnSpPr>
            <a:cxnSpLocks/>
          </p:cNvCxnSpPr>
          <p:nvPr/>
        </p:nvCxnSpPr>
        <p:spPr>
          <a:xfrm flipV="1">
            <a:off x="6440445" y="409192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65B0CA82-A486-6648-9757-17048AEEC095}"/>
              </a:ext>
            </a:extLst>
          </p:cNvPr>
          <p:cNvSpPr/>
          <p:nvPr/>
        </p:nvSpPr>
        <p:spPr>
          <a:xfrm>
            <a:off x="5759174" y="2053954"/>
            <a:ext cx="825867" cy="369332"/>
          </a:xfrm>
          <a:prstGeom prst="rect">
            <a:avLst/>
          </a:prstGeom>
        </p:spPr>
        <p:txBody>
          <a:bodyPr wrap="square">
            <a:spAutoFit/>
          </a:bodyPr>
          <a:lstStyle/>
          <a:p>
            <a:r>
              <a:rPr kumimoji="1" lang="en-US" altLang="zh-CN" b="1" dirty="0"/>
              <a:t>Users</a:t>
            </a:r>
            <a:endParaRPr lang="zh-CN" altLang="en-US" dirty="0"/>
          </a:p>
        </p:txBody>
      </p:sp>
      <p:grpSp>
        <p:nvGrpSpPr>
          <p:cNvPr id="17" name="组合 16">
            <a:extLst>
              <a:ext uri="{FF2B5EF4-FFF2-40B4-BE49-F238E27FC236}">
                <a16:creationId xmlns:a16="http://schemas.microsoft.com/office/drawing/2014/main" id="{D12CDE7C-02AD-6747-8509-621A43EA4EF6}"/>
              </a:ext>
            </a:extLst>
          </p:cNvPr>
          <p:cNvGrpSpPr/>
          <p:nvPr/>
        </p:nvGrpSpPr>
        <p:grpSpPr>
          <a:xfrm>
            <a:off x="6676762" y="1834677"/>
            <a:ext cx="845234" cy="489970"/>
            <a:chOff x="6020855" y="1361204"/>
            <a:chExt cx="845234" cy="489970"/>
          </a:xfrm>
        </p:grpSpPr>
        <p:sp>
          <p:nvSpPr>
            <p:cNvPr id="18" name="云形 17">
              <a:extLst>
                <a:ext uri="{FF2B5EF4-FFF2-40B4-BE49-F238E27FC236}">
                  <a16:creationId xmlns:a16="http://schemas.microsoft.com/office/drawing/2014/main" id="{FDEB774E-A48B-D94A-BF39-86C9ACD0D892}"/>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AA16C7A-EA15-A047-BA87-03302A30EC7A}"/>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20" name="直线箭头连接符 19">
            <a:extLst>
              <a:ext uri="{FF2B5EF4-FFF2-40B4-BE49-F238E27FC236}">
                <a16:creationId xmlns:a16="http://schemas.microsoft.com/office/drawing/2014/main" id="{69972666-6E94-6A43-B785-97985FFF9E00}"/>
              </a:ext>
            </a:extLst>
          </p:cNvPr>
          <p:cNvCxnSpPr>
            <a:cxnSpLocks/>
          </p:cNvCxnSpPr>
          <p:nvPr/>
        </p:nvCxnSpPr>
        <p:spPr>
          <a:xfrm flipV="1">
            <a:off x="6983176" y="232924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1BC7087-FFBE-AD42-9959-7E2E72BB6613}"/>
              </a:ext>
            </a:extLst>
          </p:cNvPr>
          <p:cNvCxnSpPr>
            <a:cxnSpLocks/>
          </p:cNvCxnSpPr>
          <p:nvPr/>
        </p:nvCxnSpPr>
        <p:spPr>
          <a:xfrm flipV="1">
            <a:off x="7123270" y="234640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135D8454-EFE2-4B4B-8FFE-4ABB3EFA7E32}"/>
              </a:ext>
            </a:extLst>
          </p:cNvPr>
          <p:cNvGrpSpPr/>
          <p:nvPr/>
        </p:nvGrpSpPr>
        <p:grpSpPr>
          <a:xfrm>
            <a:off x="7639055" y="3084694"/>
            <a:ext cx="252000" cy="517828"/>
            <a:chOff x="1735514" y="3550232"/>
            <a:chExt cx="420567" cy="517828"/>
          </a:xfrm>
        </p:grpSpPr>
        <p:cxnSp>
          <p:nvCxnSpPr>
            <p:cNvPr id="29" name="直线箭头连接符 28">
              <a:extLst>
                <a:ext uri="{FF2B5EF4-FFF2-40B4-BE49-F238E27FC236}">
                  <a16:creationId xmlns:a16="http://schemas.microsoft.com/office/drawing/2014/main" id="{B7464754-C3F6-AA4F-9692-34E688D58614}"/>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ACC531C-9297-6E4C-931F-C52ABEA7E252}"/>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399B5425-6E9F-904E-8D95-2FE995A292C4}"/>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2A89AE9F-DEEA-9048-9C09-C63812ED307A}"/>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723809C8-1384-EC44-BA0D-3AAB7F0993F6}"/>
              </a:ext>
            </a:extLst>
          </p:cNvPr>
          <p:cNvGrpSpPr/>
          <p:nvPr/>
        </p:nvGrpSpPr>
        <p:grpSpPr>
          <a:xfrm rot="16200000">
            <a:off x="7243311" y="2583530"/>
            <a:ext cx="2662054" cy="1161563"/>
            <a:chOff x="5838980" y="4329138"/>
            <a:chExt cx="2662054" cy="1161563"/>
          </a:xfrm>
        </p:grpSpPr>
        <p:sp>
          <p:nvSpPr>
            <p:cNvPr id="34" name="矩形 33">
              <a:extLst>
                <a:ext uri="{FF2B5EF4-FFF2-40B4-BE49-F238E27FC236}">
                  <a16:creationId xmlns:a16="http://schemas.microsoft.com/office/drawing/2014/main" id="{F1FBDFF3-04BB-EB4C-8486-056B48911793}"/>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圆角矩形 34">
              <a:extLst>
                <a:ext uri="{FF2B5EF4-FFF2-40B4-BE49-F238E27FC236}">
                  <a16:creationId xmlns:a16="http://schemas.microsoft.com/office/drawing/2014/main" id="{A40D7F0B-263B-CB44-AA7C-C6CCB5504919}"/>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36" name="矩形 35">
              <a:extLst>
                <a:ext uri="{FF2B5EF4-FFF2-40B4-BE49-F238E27FC236}">
                  <a16:creationId xmlns:a16="http://schemas.microsoft.com/office/drawing/2014/main" id="{3CACE3BA-A92E-D049-9311-FB1863A84592}"/>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Tree>
    <p:extLst>
      <p:ext uri="{BB962C8B-B14F-4D97-AF65-F5344CB8AC3E}">
        <p14:creationId xmlns:p14="http://schemas.microsoft.com/office/powerpoint/2010/main" val="1301046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479DB-B955-9B4A-A7A5-E89A3F11B947}"/>
              </a:ext>
            </a:extLst>
          </p:cNvPr>
          <p:cNvSpPr>
            <a:spLocks noGrp="1"/>
          </p:cNvSpPr>
          <p:nvPr>
            <p:ph type="title"/>
          </p:nvPr>
        </p:nvSpPr>
        <p:spPr/>
        <p:txBody>
          <a:bodyPr/>
          <a:lstStyle/>
          <a:p>
            <a:r>
              <a:rPr kumimoji="1" lang="en-US" altLang="zh-CN" dirty="0"/>
              <a:t>Step #7 for scalability: </a:t>
            </a:r>
            <a:r>
              <a:rPr kumimoji="1" lang="en-US" altLang="zh-CN" b="0" dirty="0"/>
              <a:t>separate different applications </a:t>
            </a:r>
            <a:endParaRPr kumimoji="1" lang="zh-CN" altLang="en-US" dirty="0"/>
          </a:p>
        </p:txBody>
      </p:sp>
      <p:sp>
        <p:nvSpPr>
          <p:cNvPr id="3" name="内容占位符 2">
            <a:extLst>
              <a:ext uri="{FF2B5EF4-FFF2-40B4-BE49-F238E27FC236}">
                <a16:creationId xmlns:a16="http://schemas.microsoft.com/office/drawing/2014/main" id="{957C8A24-D799-D144-8A62-F3B2E9EA8D1B}"/>
              </a:ext>
            </a:extLst>
          </p:cNvPr>
          <p:cNvSpPr>
            <a:spLocks noGrp="1"/>
          </p:cNvSpPr>
          <p:nvPr>
            <p:ph idx="1"/>
          </p:nvPr>
        </p:nvSpPr>
        <p:spPr>
          <a:xfrm>
            <a:off x="457200" y="1129308"/>
            <a:ext cx="6347048" cy="1944216"/>
          </a:xfrm>
        </p:spPr>
        <p:txBody>
          <a:bodyPr/>
          <a:lstStyle/>
          <a:p>
            <a:r>
              <a:rPr kumimoji="1" lang="en-US" altLang="zh-CN" dirty="0"/>
              <a:t>Use dedicated servers for different applications</a:t>
            </a:r>
          </a:p>
          <a:p>
            <a:pPr lvl="1"/>
            <a:r>
              <a:rPr kumimoji="1" lang="en-US" altLang="zh-CN" dirty="0"/>
              <a:t>How</a:t>
            </a:r>
            <a:r>
              <a:rPr kumimoji="1" lang="zh-CN" altLang="en-US" dirty="0"/>
              <a:t> </a:t>
            </a:r>
            <a:r>
              <a:rPr kumimoji="1" lang="en-US" altLang="zh-CN" dirty="0"/>
              <a:t>to run different servers on top of the same hardware? </a:t>
            </a:r>
          </a:p>
          <a:p>
            <a:pPr lvl="1"/>
            <a:r>
              <a:rPr kumimoji="1" lang="en-US" altLang="zh-CN" dirty="0"/>
              <a:t>Containers w/ K8S </a:t>
            </a:r>
            <a:endParaRPr kumimoji="1" lang="zh-CN" altLang="en-US" dirty="0"/>
          </a:p>
        </p:txBody>
      </p:sp>
      <p:sp>
        <p:nvSpPr>
          <p:cNvPr id="4" name="灯片编号占位符 3">
            <a:extLst>
              <a:ext uri="{FF2B5EF4-FFF2-40B4-BE49-F238E27FC236}">
                <a16:creationId xmlns:a16="http://schemas.microsoft.com/office/drawing/2014/main" id="{04D2B61A-1D33-8345-A25C-B3C9A22BDB84}"/>
              </a:ext>
            </a:extLst>
          </p:cNvPr>
          <p:cNvSpPr>
            <a:spLocks noGrp="1"/>
          </p:cNvSpPr>
          <p:nvPr>
            <p:ph type="sldNum" sz="quarter" idx="12"/>
          </p:nvPr>
        </p:nvSpPr>
        <p:spPr/>
        <p:txBody>
          <a:bodyPr/>
          <a:lstStyle/>
          <a:p>
            <a:fld id="{ADE361C3-C043-4A6E-BDCE-8DA1E7D90A3B}" type="slidenum">
              <a:rPr lang="zh-CN" altLang="en-US" smtClean="0"/>
              <a:t>19</a:t>
            </a:fld>
            <a:endParaRPr lang="zh-CN" altLang="en-US" dirty="0"/>
          </a:p>
        </p:txBody>
      </p:sp>
      <p:grpSp>
        <p:nvGrpSpPr>
          <p:cNvPr id="5" name="组合 4">
            <a:extLst>
              <a:ext uri="{FF2B5EF4-FFF2-40B4-BE49-F238E27FC236}">
                <a16:creationId xmlns:a16="http://schemas.microsoft.com/office/drawing/2014/main" id="{B672598F-9E60-BE4E-BEDA-0C58DB235AC1}"/>
              </a:ext>
            </a:extLst>
          </p:cNvPr>
          <p:cNvGrpSpPr/>
          <p:nvPr/>
        </p:nvGrpSpPr>
        <p:grpSpPr>
          <a:xfrm>
            <a:off x="3095158" y="3617978"/>
            <a:ext cx="1548280" cy="638043"/>
            <a:chOff x="6020855" y="1361203"/>
            <a:chExt cx="1548280" cy="638043"/>
          </a:xfrm>
        </p:grpSpPr>
        <p:sp>
          <p:nvSpPr>
            <p:cNvPr id="6" name="云形 5">
              <a:extLst>
                <a:ext uri="{FF2B5EF4-FFF2-40B4-BE49-F238E27FC236}">
                  <a16:creationId xmlns:a16="http://schemas.microsoft.com/office/drawing/2014/main" id="{080025CD-3212-EA48-844B-AF55F8A1BE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6004ECD-9281-C649-9208-56174C610D2E}"/>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1028" name="Picture 4" descr="支付宝要收手续费了，6招教你不受影响！ - 知乎">
            <a:extLst>
              <a:ext uri="{FF2B5EF4-FFF2-40B4-BE49-F238E27FC236}">
                <a16:creationId xmlns:a16="http://schemas.microsoft.com/office/drawing/2014/main" id="{F67BD18F-E326-7F46-AE43-5BAF07D1043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90734" y="3144993"/>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淘宝网- Home | Facebook">
            <a:extLst>
              <a:ext uri="{FF2B5EF4-FFF2-40B4-BE49-F238E27FC236}">
                <a16:creationId xmlns:a16="http://schemas.microsoft.com/office/drawing/2014/main" id="{C3ABB18F-E683-8E4C-A717-2FBF43599E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90734" y="4092445"/>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线箭头连接符 8">
            <a:extLst>
              <a:ext uri="{FF2B5EF4-FFF2-40B4-BE49-F238E27FC236}">
                <a16:creationId xmlns:a16="http://schemas.microsoft.com/office/drawing/2014/main" id="{EBCD7AC5-EA41-D646-ADBE-14D20713445E}"/>
              </a:ext>
            </a:extLst>
          </p:cNvPr>
          <p:cNvCxnSpPr>
            <a:cxnSpLocks/>
          </p:cNvCxnSpPr>
          <p:nvPr/>
        </p:nvCxnSpPr>
        <p:spPr>
          <a:xfrm>
            <a:off x="2393136" y="329207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513CF49F-A33E-6442-BE96-069E9B4978E8}"/>
              </a:ext>
            </a:extLst>
          </p:cNvPr>
          <p:cNvCxnSpPr>
            <a:cxnSpLocks/>
          </p:cNvCxnSpPr>
          <p:nvPr/>
        </p:nvCxnSpPr>
        <p:spPr>
          <a:xfrm>
            <a:off x="2390493" y="349594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E7D1C213-A9C6-224B-B027-6EB2796C0854}"/>
              </a:ext>
            </a:extLst>
          </p:cNvPr>
          <p:cNvCxnSpPr>
            <a:cxnSpLocks/>
          </p:cNvCxnSpPr>
          <p:nvPr/>
        </p:nvCxnSpPr>
        <p:spPr>
          <a:xfrm>
            <a:off x="2393136" y="3699813"/>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1C72280-DA7C-BE4C-BAD2-13415AB7C826}"/>
              </a:ext>
            </a:extLst>
          </p:cNvPr>
          <p:cNvCxnSpPr>
            <a:cxnSpLocks/>
          </p:cNvCxnSpPr>
          <p:nvPr/>
        </p:nvCxnSpPr>
        <p:spPr>
          <a:xfrm flipV="1">
            <a:off x="2393136" y="4213020"/>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A73F7BD2-6C5A-7044-9F5A-F7D8309C75A7}"/>
              </a:ext>
            </a:extLst>
          </p:cNvPr>
          <p:cNvCxnSpPr>
            <a:cxnSpLocks/>
          </p:cNvCxnSpPr>
          <p:nvPr/>
        </p:nvCxnSpPr>
        <p:spPr>
          <a:xfrm flipV="1">
            <a:off x="2390493" y="4362744"/>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E0AFB101-ECC0-FB43-98B2-94C7BDD479E9}"/>
              </a:ext>
            </a:extLst>
          </p:cNvPr>
          <p:cNvCxnSpPr>
            <a:cxnSpLocks/>
          </p:cNvCxnSpPr>
          <p:nvPr/>
        </p:nvCxnSpPr>
        <p:spPr>
          <a:xfrm flipV="1">
            <a:off x="2390493" y="4528548"/>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84B1041-2CE0-1A48-A052-53BB27A177BD}"/>
              </a:ext>
            </a:extLst>
          </p:cNvPr>
          <p:cNvCxnSpPr>
            <a:cxnSpLocks/>
          </p:cNvCxnSpPr>
          <p:nvPr/>
        </p:nvCxnSpPr>
        <p:spPr>
          <a:xfrm flipV="1">
            <a:off x="4787454" y="3585617"/>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4A233539-1EEC-194D-B785-D46B74D6AED8}"/>
              </a:ext>
            </a:extLst>
          </p:cNvPr>
          <p:cNvCxnSpPr>
            <a:cxnSpLocks/>
          </p:cNvCxnSpPr>
          <p:nvPr/>
        </p:nvCxnSpPr>
        <p:spPr>
          <a:xfrm flipV="1">
            <a:off x="4787454" y="3739708"/>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E90C156-16FC-AA49-B08C-B85FBF47C852}"/>
              </a:ext>
            </a:extLst>
          </p:cNvPr>
          <p:cNvCxnSpPr>
            <a:cxnSpLocks/>
          </p:cNvCxnSpPr>
          <p:nvPr/>
        </p:nvCxnSpPr>
        <p:spPr>
          <a:xfrm flipV="1">
            <a:off x="4787454" y="3888762"/>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DB496D8A-82BA-054C-95CF-A6E485A4A080}"/>
              </a:ext>
            </a:extLst>
          </p:cNvPr>
          <p:cNvCxnSpPr>
            <a:cxnSpLocks/>
          </p:cNvCxnSpPr>
          <p:nvPr/>
        </p:nvCxnSpPr>
        <p:spPr>
          <a:xfrm flipV="1">
            <a:off x="4787454" y="4059599"/>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D66DF9F-C6A1-CC49-861F-67B14E00D69C}"/>
              </a:ext>
            </a:extLst>
          </p:cNvPr>
          <p:cNvCxnSpPr>
            <a:cxnSpLocks/>
          </p:cNvCxnSpPr>
          <p:nvPr/>
        </p:nvCxnSpPr>
        <p:spPr>
          <a:xfrm flipV="1">
            <a:off x="4787454" y="4213690"/>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7B059F9-7206-3D4D-B91B-F2F2EC37F029}"/>
              </a:ext>
            </a:extLst>
          </p:cNvPr>
          <p:cNvCxnSpPr>
            <a:cxnSpLocks/>
          </p:cNvCxnSpPr>
          <p:nvPr/>
        </p:nvCxnSpPr>
        <p:spPr>
          <a:xfrm flipV="1">
            <a:off x="4787454" y="4362744"/>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D15E2DC7-510D-2440-9336-00D8CAD4945D}"/>
              </a:ext>
            </a:extLst>
          </p:cNvPr>
          <p:cNvGrpSpPr/>
          <p:nvPr/>
        </p:nvGrpSpPr>
        <p:grpSpPr>
          <a:xfrm>
            <a:off x="5476702" y="2824667"/>
            <a:ext cx="1703228" cy="1049410"/>
            <a:chOff x="5882155" y="4329138"/>
            <a:chExt cx="1703228" cy="1049410"/>
          </a:xfrm>
        </p:grpSpPr>
        <p:sp>
          <p:nvSpPr>
            <p:cNvPr id="41" name="矩形 40">
              <a:extLst>
                <a:ext uri="{FF2B5EF4-FFF2-40B4-BE49-F238E27FC236}">
                  <a16:creationId xmlns:a16="http://schemas.microsoft.com/office/drawing/2014/main" id="{14DAF4DF-D83F-2C4B-8412-6A45F191564A}"/>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2" name="圆角矩形 41">
              <a:extLst>
                <a:ext uri="{FF2B5EF4-FFF2-40B4-BE49-F238E27FC236}">
                  <a16:creationId xmlns:a16="http://schemas.microsoft.com/office/drawing/2014/main" id="{AE713219-3F5E-1341-8830-4CEF0383836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43" name="矩形 42">
              <a:extLst>
                <a:ext uri="{FF2B5EF4-FFF2-40B4-BE49-F238E27FC236}">
                  <a16:creationId xmlns:a16="http://schemas.microsoft.com/office/drawing/2014/main" id="{911C7300-16CD-A845-AA43-1DD897A69AC2}"/>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44" name="组合 43">
            <a:extLst>
              <a:ext uri="{FF2B5EF4-FFF2-40B4-BE49-F238E27FC236}">
                <a16:creationId xmlns:a16="http://schemas.microsoft.com/office/drawing/2014/main" id="{0F314EAF-745F-0249-A003-1E184C9ADE36}"/>
              </a:ext>
            </a:extLst>
          </p:cNvPr>
          <p:cNvGrpSpPr/>
          <p:nvPr/>
        </p:nvGrpSpPr>
        <p:grpSpPr>
          <a:xfrm>
            <a:off x="5476702" y="4050939"/>
            <a:ext cx="1703228" cy="1049410"/>
            <a:chOff x="5882155" y="4329138"/>
            <a:chExt cx="1703228" cy="1049410"/>
          </a:xfrm>
        </p:grpSpPr>
        <p:sp>
          <p:nvSpPr>
            <p:cNvPr id="45" name="矩形 44">
              <a:extLst>
                <a:ext uri="{FF2B5EF4-FFF2-40B4-BE49-F238E27FC236}">
                  <a16:creationId xmlns:a16="http://schemas.microsoft.com/office/drawing/2014/main" id="{C1EB4E3B-1756-C64E-BC67-663BEA0E62F8}"/>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6" name="圆角矩形 45">
              <a:extLst>
                <a:ext uri="{FF2B5EF4-FFF2-40B4-BE49-F238E27FC236}">
                  <a16:creationId xmlns:a16="http://schemas.microsoft.com/office/drawing/2014/main" id="{F8F1BEDA-9D9C-CA4F-A217-F1B5AF2F6206}"/>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47" name="矩形 46">
              <a:extLst>
                <a:ext uri="{FF2B5EF4-FFF2-40B4-BE49-F238E27FC236}">
                  <a16:creationId xmlns:a16="http://schemas.microsoft.com/office/drawing/2014/main" id="{F460BB3A-8C17-2443-BA3C-70A736F24049}"/>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Tree>
    <p:extLst>
      <p:ext uri="{BB962C8B-B14F-4D97-AF65-F5344CB8AC3E}">
        <p14:creationId xmlns:p14="http://schemas.microsoft.com/office/powerpoint/2010/main" val="187019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AA226-11E2-B247-8FBA-3AA1F0294746}"/>
              </a:ext>
            </a:extLst>
          </p:cNvPr>
          <p:cNvSpPr>
            <a:spLocks noGrp="1"/>
          </p:cNvSpPr>
          <p:nvPr>
            <p:ph type="title"/>
          </p:nvPr>
        </p:nvSpPr>
        <p:spPr/>
        <p:txBody>
          <a:bodyPr/>
          <a:lstStyle/>
          <a:p>
            <a:r>
              <a:rPr kumimoji="1" lang="en-US" altLang="zh-CN" dirty="0"/>
              <a:t>Scalable web apps are everywhere: pre-AI era</a:t>
            </a:r>
            <a:endParaRPr kumimoji="1" lang="zh-CN" altLang="en-US" dirty="0"/>
          </a:p>
        </p:txBody>
      </p:sp>
      <p:sp>
        <p:nvSpPr>
          <p:cNvPr id="3" name="内容占位符 2">
            <a:extLst>
              <a:ext uri="{FF2B5EF4-FFF2-40B4-BE49-F238E27FC236}">
                <a16:creationId xmlns:a16="http://schemas.microsoft.com/office/drawing/2014/main" id="{736D7F5F-8B69-294C-8736-B7301EC7C9DE}"/>
              </a:ext>
            </a:extLst>
          </p:cNvPr>
          <p:cNvSpPr>
            <a:spLocks noGrp="1"/>
          </p:cNvSpPr>
          <p:nvPr>
            <p:ph idx="1"/>
          </p:nvPr>
        </p:nvSpPr>
        <p:spPr>
          <a:xfrm>
            <a:off x="5167742" y="1129308"/>
            <a:ext cx="3707904" cy="4464496"/>
          </a:xfrm>
        </p:spPr>
        <p:txBody>
          <a:bodyPr>
            <a:normAutofit/>
          </a:bodyPr>
          <a:lstStyle/>
          <a:p>
            <a:r>
              <a:rPr kumimoji="1" lang="en-US" altLang="zh-CN" dirty="0"/>
              <a:t>High request rate</a:t>
            </a:r>
          </a:p>
          <a:p>
            <a:pPr lvl="1"/>
            <a:r>
              <a:rPr kumimoji="1" lang="en-US" altLang="zh-CN" dirty="0"/>
              <a:t>100 billions of requests </a:t>
            </a:r>
            <a:r>
              <a:rPr kumimoji="1" lang="en-US" altLang="zh-CN" b="1" dirty="0">
                <a:solidFill>
                  <a:srgbClr val="FF7E79"/>
                </a:solidFill>
              </a:rPr>
              <a:t>daily</a:t>
            </a:r>
          </a:p>
          <a:p>
            <a:r>
              <a:rPr kumimoji="1" lang="en-US" altLang="zh-CN" dirty="0"/>
              <a:t>Massive data</a:t>
            </a:r>
          </a:p>
          <a:p>
            <a:pPr lvl="1"/>
            <a:r>
              <a:rPr kumimoji="1" lang="en" altLang="zh-CN" b="1" dirty="0">
                <a:solidFill>
                  <a:srgbClr val="000000">
                    <a:lumMod val="75000"/>
                    <a:lumOff val="25000"/>
                  </a:srgbClr>
                </a:solidFill>
              </a:rPr>
              <a:t>Facebook</a:t>
            </a:r>
            <a:r>
              <a:rPr kumimoji="1" lang="en" altLang="zh-CN" dirty="0">
                <a:solidFill>
                  <a:srgbClr val="000000">
                    <a:lumMod val="75000"/>
                    <a:lumOff val="25000"/>
                  </a:srgbClr>
                </a:solidFill>
              </a:rPr>
              <a:t> has more than </a:t>
            </a:r>
            <a:r>
              <a:rPr kumimoji="1" lang="en" altLang="zh-CN" b="1" dirty="0">
                <a:solidFill>
                  <a:srgbClr val="FF7E79"/>
                </a:solidFill>
              </a:rPr>
              <a:t>1 billion </a:t>
            </a:r>
            <a:r>
              <a:rPr kumimoji="1" lang="en" altLang="zh-CN" dirty="0">
                <a:solidFill>
                  <a:srgbClr val="000000">
                    <a:lumMod val="75000"/>
                    <a:lumOff val="25000"/>
                  </a:srgbClr>
                </a:solidFill>
              </a:rPr>
              <a:t>of images uploaded </a:t>
            </a:r>
            <a:r>
              <a:rPr kumimoji="1" lang="en" altLang="zh-CN" b="1" dirty="0">
                <a:solidFill>
                  <a:srgbClr val="FF7E79"/>
                </a:solidFill>
              </a:rPr>
              <a:t>weekly</a:t>
            </a:r>
            <a:r>
              <a:rPr kumimoji="1" lang="en" altLang="zh-CN" dirty="0">
                <a:solidFill>
                  <a:srgbClr val="000000">
                    <a:lumMod val="75000"/>
                    <a:lumOff val="25000"/>
                  </a:srgbClr>
                </a:solidFill>
              </a:rPr>
              <a:t>, </a:t>
            </a:r>
            <a:r>
              <a:rPr kumimoji="1" lang="en" altLang="zh-CN" b="1" dirty="0">
                <a:solidFill>
                  <a:srgbClr val="000000">
                    <a:lumMod val="75000"/>
                    <a:lumOff val="25000"/>
                  </a:srgbClr>
                </a:solidFill>
              </a:rPr>
              <a:t>Baidu</a:t>
            </a:r>
            <a:r>
              <a:rPr kumimoji="1" lang="en" altLang="zh-CN" dirty="0">
                <a:solidFill>
                  <a:srgbClr val="000000">
                    <a:lumMod val="75000"/>
                    <a:lumOff val="25000"/>
                  </a:srgbClr>
                </a:solidFill>
              </a:rPr>
              <a:t> stores </a:t>
            </a:r>
            <a:r>
              <a:rPr kumimoji="1" lang="en" altLang="zh-CN" b="1" dirty="0">
                <a:solidFill>
                  <a:srgbClr val="FF7E79"/>
                </a:solidFill>
              </a:rPr>
              <a:t>tens of billions </a:t>
            </a:r>
            <a:r>
              <a:rPr kumimoji="1" lang="en" altLang="zh-CN" dirty="0">
                <a:solidFill>
                  <a:srgbClr val="000000">
                    <a:lumMod val="75000"/>
                    <a:lumOff val="25000"/>
                  </a:srgbClr>
                </a:solidFill>
              </a:rPr>
              <a:t>of web pages</a:t>
            </a:r>
          </a:p>
          <a:p>
            <a:r>
              <a:rPr kumimoji="1" lang="en" altLang="zh-CN" dirty="0">
                <a:solidFill>
                  <a:srgbClr val="000000">
                    <a:lumMod val="75000"/>
                    <a:lumOff val="25000"/>
                  </a:srgbClr>
                </a:solidFill>
              </a:rPr>
              <a:t>Transparent scale</a:t>
            </a:r>
          </a:p>
          <a:p>
            <a:pPr lvl="1"/>
            <a:r>
              <a:rPr kumimoji="1" lang="en" altLang="zh-CN" dirty="0">
                <a:solidFill>
                  <a:srgbClr val="000000">
                    <a:lumMod val="75000"/>
                    <a:lumOff val="25000"/>
                  </a:srgbClr>
                </a:solidFill>
              </a:rPr>
              <a:t>The system performs seamlessly no matter how the workloads scale  </a:t>
            </a:r>
          </a:p>
        </p:txBody>
      </p:sp>
      <p:sp>
        <p:nvSpPr>
          <p:cNvPr id="4" name="灯片编号占位符 3">
            <a:extLst>
              <a:ext uri="{FF2B5EF4-FFF2-40B4-BE49-F238E27FC236}">
                <a16:creationId xmlns:a16="http://schemas.microsoft.com/office/drawing/2014/main" id="{C56E25C9-539A-B944-BA21-CD6371E9BAC3}"/>
              </a:ext>
            </a:extLst>
          </p:cNvPr>
          <p:cNvSpPr>
            <a:spLocks noGrp="1"/>
          </p:cNvSpPr>
          <p:nvPr>
            <p:ph type="sldNum" sz="quarter" idx="12"/>
          </p:nvPr>
        </p:nvSpPr>
        <p:spPr/>
        <p:txBody>
          <a:bodyPr/>
          <a:lstStyle/>
          <a:p>
            <a:fld id="{ADE361C3-C043-4A6E-BDCE-8DA1E7D90A3B}" type="slidenum">
              <a:rPr lang="zh-CN" altLang="en-US" smtClean="0"/>
              <a:t>2</a:t>
            </a:fld>
            <a:endParaRPr lang="zh-CN" altLang="en-US"/>
          </a:p>
        </p:txBody>
      </p:sp>
      <p:pic>
        <p:nvPicPr>
          <p:cNvPr id="3074" name="Picture 2">
            <a:extLst>
              <a:ext uri="{FF2B5EF4-FFF2-40B4-BE49-F238E27FC236}">
                <a16:creationId xmlns:a16="http://schemas.microsoft.com/office/drawing/2014/main" id="{40621D11-A505-C74F-9168-3206D0E6CDB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6982" y="1086656"/>
            <a:ext cx="4572000" cy="2166741"/>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798732D-6904-524D-BF16-2DE0EC33D8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5366" y="3377782"/>
            <a:ext cx="4572000" cy="1118436"/>
          </a:xfrm>
          <a:prstGeom prst="rect">
            <a:avLst/>
          </a:prstGeom>
        </p:spPr>
      </p:pic>
      <p:pic>
        <p:nvPicPr>
          <p:cNvPr id="8" name="Picture 36">
            <a:extLst>
              <a:ext uri="{FF2B5EF4-FFF2-40B4-BE49-F238E27FC236}">
                <a16:creationId xmlns:a16="http://schemas.microsoft.com/office/drawing/2014/main" id="{7068966A-29E3-6F4B-8D57-4940441FFF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572" y="4594534"/>
            <a:ext cx="2517298" cy="1111201"/>
          </a:xfrm>
          <a:prstGeom prst="rect">
            <a:avLst/>
          </a:prstGeom>
        </p:spPr>
      </p:pic>
      <p:pic>
        <p:nvPicPr>
          <p:cNvPr id="9" name="Picture 6">
            <a:extLst>
              <a:ext uri="{FF2B5EF4-FFF2-40B4-BE49-F238E27FC236}">
                <a16:creationId xmlns:a16="http://schemas.microsoft.com/office/drawing/2014/main" id="{03076F8B-0FB1-E741-8678-C1033692736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650208" y="4628344"/>
            <a:ext cx="2517298" cy="1207412"/>
          </a:xfrm>
          <a:prstGeom prst="rect">
            <a:avLst/>
          </a:prstGeom>
        </p:spPr>
      </p:pic>
    </p:spTree>
    <p:extLst>
      <p:ext uri="{BB962C8B-B14F-4D97-AF65-F5344CB8AC3E}">
        <p14:creationId xmlns:p14="http://schemas.microsoft.com/office/powerpoint/2010/main" val="313395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0818F-D184-994D-B932-D9CE58D06084}"/>
              </a:ext>
            </a:extLst>
          </p:cNvPr>
          <p:cNvSpPr>
            <a:spLocks noGrp="1"/>
          </p:cNvSpPr>
          <p:nvPr>
            <p:ph type="title"/>
          </p:nvPr>
        </p:nvSpPr>
        <p:spPr/>
        <p:txBody>
          <a:bodyPr/>
          <a:lstStyle/>
          <a:p>
            <a:r>
              <a:rPr kumimoji="1" lang="en-US" altLang="zh-CN" dirty="0"/>
              <a:t>How to handle complex requests? </a:t>
            </a:r>
            <a:endParaRPr kumimoji="1" lang="zh-CN" altLang="en-US" dirty="0"/>
          </a:p>
        </p:txBody>
      </p:sp>
      <p:sp>
        <p:nvSpPr>
          <p:cNvPr id="3" name="内容占位符 2">
            <a:extLst>
              <a:ext uri="{FF2B5EF4-FFF2-40B4-BE49-F238E27FC236}">
                <a16:creationId xmlns:a16="http://schemas.microsoft.com/office/drawing/2014/main" id="{AF094E89-933D-BB46-A360-CFEF13669B28}"/>
              </a:ext>
            </a:extLst>
          </p:cNvPr>
          <p:cNvSpPr>
            <a:spLocks noGrp="1"/>
          </p:cNvSpPr>
          <p:nvPr>
            <p:ph idx="1"/>
          </p:nvPr>
        </p:nvSpPr>
        <p:spPr>
          <a:xfrm>
            <a:off x="457200" y="1129308"/>
            <a:ext cx="6096000" cy="4167654"/>
          </a:xfrm>
        </p:spPr>
        <p:txBody>
          <a:bodyPr>
            <a:normAutofit/>
          </a:bodyPr>
          <a:lstStyle/>
          <a:p>
            <a:r>
              <a:rPr kumimoji="1" lang="en-US" altLang="zh-CN" dirty="0"/>
              <a:t>Example</a:t>
            </a:r>
            <a:r>
              <a:rPr kumimoji="1" lang="en-US" altLang="zh-CN" b="0" dirty="0"/>
              <a:t>: after the website becoming larger, handling requests is far</a:t>
            </a:r>
            <a:r>
              <a:rPr kumimoji="1" lang="zh-CN" altLang="en-US" b="0" dirty="0"/>
              <a:t> </a:t>
            </a:r>
            <a:r>
              <a:rPr kumimoji="1" lang="en-US" altLang="zh-CN" b="0" dirty="0"/>
              <a:t>more</a:t>
            </a:r>
            <a:r>
              <a:rPr kumimoji="1" lang="zh-CN" altLang="en-US" b="0" dirty="0"/>
              <a:t> </a:t>
            </a:r>
            <a:r>
              <a:rPr kumimoji="1" lang="en-US" altLang="zh-CN" b="0" dirty="0"/>
              <a:t>than displaying a</a:t>
            </a:r>
            <a:r>
              <a:rPr kumimoji="1" lang="zh-CN" altLang="en-US" b="0" dirty="0"/>
              <a:t> </a:t>
            </a:r>
            <a:r>
              <a:rPr kumimoji="1" lang="en-US" altLang="zh-CN" b="0" dirty="0"/>
              <a:t>(static)</a:t>
            </a:r>
            <a:r>
              <a:rPr kumimoji="1" lang="zh-CN" altLang="en-US" b="0" dirty="0"/>
              <a:t> </a:t>
            </a:r>
            <a:r>
              <a:rPr kumimoji="1" lang="en-US" altLang="zh-CN" b="0" dirty="0"/>
              <a:t>web page </a:t>
            </a:r>
          </a:p>
          <a:p>
            <a:endParaRPr kumimoji="1" lang="en-US" altLang="zh-CN" b="0" dirty="0"/>
          </a:p>
          <a:p>
            <a:r>
              <a:rPr kumimoji="1" lang="en" altLang="zh-CN" dirty="0"/>
              <a:t>Alipay</a:t>
            </a:r>
            <a:r>
              <a:rPr kumimoji="1" lang="zh-CN" altLang="en-US" dirty="0"/>
              <a:t> </a:t>
            </a:r>
            <a:r>
              <a:rPr kumimoji="1" lang="en-US" altLang="zh-CN" dirty="0"/>
              <a:t>(</a:t>
            </a:r>
            <a:r>
              <a:rPr kumimoji="1" lang="zh-CN" altLang="en-US" dirty="0"/>
              <a:t>支付宝</a:t>
            </a:r>
            <a:r>
              <a:rPr kumimoji="1" lang="en-US" altLang="zh-CN" dirty="0"/>
              <a:t>)</a:t>
            </a:r>
          </a:p>
          <a:p>
            <a:pPr lvl="1"/>
            <a:r>
              <a:rPr kumimoji="1" lang="en-US" altLang="zh-CN" dirty="0"/>
              <a:t>E.g.,</a:t>
            </a:r>
            <a:r>
              <a:rPr kumimoji="1" lang="zh-CN" altLang="en-US" dirty="0"/>
              <a:t> </a:t>
            </a:r>
            <a:r>
              <a:rPr kumimoji="1" lang="en-US" altLang="zh-CN" dirty="0"/>
              <a:t>fraud</a:t>
            </a:r>
            <a:r>
              <a:rPr kumimoji="1" lang="zh-CN" altLang="en-US" dirty="0"/>
              <a:t> </a:t>
            </a:r>
            <a:r>
              <a:rPr kumimoji="1" lang="en-US" altLang="zh-CN" dirty="0"/>
              <a:t>detection</a:t>
            </a:r>
          </a:p>
          <a:p>
            <a:r>
              <a:rPr kumimoji="1" lang="en-US" altLang="zh-CN" dirty="0"/>
              <a:t>Taobao</a:t>
            </a:r>
          </a:p>
          <a:p>
            <a:pPr lvl="1"/>
            <a:r>
              <a:rPr kumimoji="1" lang="en-US" altLang="zh-CN" dirty="0"/>
              <a:t>Hot list (</a:t>
            </a:r>
            <a:r>
              <a:rPr kumimoji="1" lang="zh-CN" altLang="en-US" dirty="0"/>
              <a:t>热榜</a:t>
            </a:r>
            <a:r>
              <a:rPr kumimoji="1" lang="en-US" altLang="zh-CN" dirty="0"/>
              <a:t>)</a:t>
            </a:r>
          </a:p>
          <a:p>
            <a:pPr lvl="1"/>
            <a:r>
              <a:rPr kumimoji="1" lang="en-US" altLang="zh-CN" dirty="0"/>
              <a:t>Dynamic</a:t>
            </a:r>
            <a:r>
              <a:rPr kumimoji="1" lang="zh-CN" altLang="en-US" dirty="0"/>
              <a:t> </a:t>
            </a:r>
            <a:r>
              <a:rPr kumimoji="1" lang="en-US" altLang="zh-CN" dirty="0"/>
              <a:t>product</a:t>
            </a:r>
            <a:r>
              <a:rPr kumimoji="1" lang="zh-CN" altLang="en-US" dirty="0"/>
              <a:t> </a:t>
            </a:r>
            <a:r>
              <a:rPr kumimoji="1" lang="en-US" altLang="zh-CN" dirty="0"/>
              <a:t>ads</a:t>
            </a:r>
            <a:r>
              <a:rPr kumimoji="1" lang="zh-CN" altLang="en-US" dirty="0"/>
              <a:t> </a:t>
            </a:r>
            <a:r>
              <a:rPr kumimoji="1" lang="en-US" altLang="zh-CN" dirty="0"/>
              <a:t>(</a:t>
            </a:r>
            <a:r>
              <a:rPr kumimoji="1" lang="zh-CN" altLang="en-US" dirty="0"/>
              <a:t>千人千面</a:t>
            </a:r>
            <a:r>
              <a:rPr kumimoji="1" lang="en-US" altLang="zh-CN" dirty="0"/>
              <a:t>)</a:t>
            </a:r>
          </a:p>
          <a:p>
            <a:pPr lvl="1"/>
            <a:r>
              <a:rPr kumimoji="1" lang="en-US" altLang="zh-CN" dirty="0"/>
              <a:t>Recommendation</a:t>
            </a:r>
            <a:r>
              <a:rPr kumimoji="1" lang="zh-CN" altLang="en-US" dirty="0"/>
              <a:t> </a:t>
            </a:r>
            <a:r>
              <a:rPr kumimoji="1" lang="en-US" altLang="zh-CN" dirty="0"/>
              <a:t>(you</a:t>
            </a:r>
            <a:r>
              <a:rPr kumimoji="1" lang="zh-CN" altLang="en-US" dirty="0"/>
              <a:t> </a:t>
            </a:r>
            <a:r>
              <a:rPr kumimoji="1" lang="en-US" altLang="zh-CN" dirty="0"/>
              <a:t>might</a:t>
            </a:r>
            <a:r>
              <a:rPr kumimoji="1" lang="zh-CN" altLang="en-US" dirty="0"/>
              <a:t> </a:t>
            </a:r>
            <a:r>
              <a:rPr kumimoji="1" lang="en-US" altLang="zh-CN" dirty="0"/>
              <a:t>also</a:t>
            </a:r>
            <a:r>
              <a:rPr kumimoji="1" lang="zh-CN" altLang="en-US" dirty="0"/>
              <a:t> </a:t>
            </a:r>
            <a:r>
              <a:rPr kumimoji="1" lang="en-US" altLang="zh-CN" dirty="0"/>
              <a:t>like)</a:t>
            </a:r>
          </a:p>
          <a:p>
            <a:pPr lvl="1"/>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FFEC92BF-AFA7-984B-8BB0-1FDA02E1785C}"/>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pic>
        <p:nvPicPr>
          <p:cNvPr id="6" name="图片 5">
            <a:extLst>
              <a:ext uri="{FF2B5EF4-FFF2-40B4-BE49-F238E27FC236}">
                <a16:creationId xmlns:a16="http://schemas.microsoft.com/office/drawing/2014/main" id="{B1229DEC-E3CA-0E45-9D2D-50952171F7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48064" y="2216229"/>
            <a:ext cx="1608006" cy="3481035"/>
          </a:xfrm>
          <a:prstGeom prst="rect">
            <a:avLst/>
          </a:prstGeom>
        </p:spPr>
      </p:pic>
      <p:sp>
        <p:nvSpPr>
          <p:cNvPr id="7" name="矩形 6">
            <a:extLst>
              <a:ext uri="{FF2B5EF4-FFF2-40B4-BE49-F238E27FC236}">
                <a16:creationId xmlns:a16="http://schemas.microsoft.com/office/drawing/2014/main" id="{79C9BE60-846E-5144-B3D5-0DE5CD5904EB}"/>
              </a:ext>
            </a:extLst>
          </p:cNvPr>
          <p:cNvSpPr/>
          <p:nvPr/>
        </p:nvSpPr>
        <p:spPr>
          <a:xfrm>
            <a:off x="5148064" y="3937000"/>
            <a:ext cx="1666528" cy="1359962"/>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6F26F47A-C147-3F48-9FCD-5A07D060AFB3}"/>
              </a:ext>
            </a:extLst>
          </p:cNvPr>
          <p:cNvSpPr/>
          <p:nvPr/>
        </p:nvSpPr>
        <p:spPr>
          <a:xfrm>
            <a:off x="5339165" y="3822330"/>
            <a:ext cx="1284326" cy="276999"/>
          </a:xfrm>
          <a:prstGeom prst="rect">
            <a:avLst/>
          </a:prstGeom>
          <a:solidFill>
            <a:schemeClr val="bg1"/>
          </a:solidFill>
        </p:spPr>
        <p:txBody>
          <a:bodyPr wrap="none">
            <a:spAutoFit/>
          </a:bodyPr>
          <a:lstStyle/>
          <a:p>
            <a:r>
              <a:rPr kumimoji="1" lang="en-US" altLang="zh-CN" sz="1200" dirty="0"/>
              <a:t>Customized ads</a:t>
            </a:r>
            <a:endParaRPr lang="zh-CN" altLang="en-US" sz="1200" dirty="0"/>
          </a:p>
        </p:txBody>
      </p:sp>
      <p:sp>
        <p:nvSpPr>
          <p:cNvPr id="9" name="矩形 8">
            <a:extLst>
              <a:ext uri="{FF2B5EF4-FFF2-40B4-BE49-F238E27FC236}">
                <a16:creationId xmlns:a16="http://schemas.microsoft.com/office/drawing/2014/main" id="{3A408AD4-F0BF-3645-920B-F3A6325EC91E}"/>
              </a:ext>
            </a:extLst>
          </p:cNvPr>
          <p:cNvSpPr/>
          <p:nvPr/>
        </p:nvSpPr>
        <p:spPr>
          <a:xfrm>
            <a:off x="7566311" y="1129308"/>
            <a:ext cx="731290" cy="276999"/>
          </a:xfrm>
          <a:prstGeom prst="rect">
            <a:avLst/>
          </a:prstGeom>
          <a:solidFill>
            <a:schemeClr val="bg1"/>
          </a:solidFill>
        </p:spPr>
        <p:txBody>
          <a:bodyPr wrap="none">
            <a:spAutoFit/>
          </a:bodyPr>
          <a:lstStyle/>
          <a:p>
            <a:r>
              <a:rPr kumimoji="1" lang="en-US" altLang="zh-CN" sz="1200" dirty="0"/>
              <a:t>Hot lists</a:t>
            </a:r>
            <a:endParaRPr lang="zh-CN" altLang="en-US" sz="1200" dirty="0"/>
          </a:p>
        </p:txBody>
      </p:sp>
      <p:pic>
        <p:nvPicPr>
          <p:cNvPr id="10" name="图片 9">
            <a:extLst>
              <a:ext uri="{FF2B5EF4-FFF2-40B4-BE49-F238E27FC236}">
                <a16:creationId xmlns:a16="http://schemas.microsoft.com/office/drawing/2014/main" id="{8A8A2128-6E41-F644-8DBB-847424A17201}"/>
              </a:ext>
            </a:extLst>
          </p:cNvPr>
          <p:cNvPicPr>
            <a:picLocks noChangeAspect="1"/>
          </p:cNvPicPr>
          <p:nvPr/>
        </p:nvPicPr>
        <p:blipFill>
          <a:blip r:embed="rId4"/>
          <a:stretch>
            <a:fillRect/>
          </a:stretch>
        </p:blipFill>
        <p:spPr>
          <a:xfrm>
            <a:off x="6935512" y="1369794"/>
            <a:ext cx="1992889" cy="3593395"/>
          </a:xfrm>
          <a:prstGeom prst="rect">
            <a:avLst/>
          </a:prstGeom>
        </p:spPr>
      </p:pic>
    </p:spTree>
    <p:extLst>
      <p:ext uri="{BB962C8B-B14F-4D97-AF65-F5344CB8AC3E}">
        <p14:creationId xmlns:p14="http://schemas.microsoft.com/office/powerpoint/2010/main" val="3265887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7C360-D167-3D4E-AF2C-B910C495B6C6}"/>
              </a:ext>
            </a:extLst>
          </p:cNvPr>
          <p:cNvSpPr>
            <a:spLocks noGrp="1"/>
          </p:cNvSpPr>
          <p:nvPr>
            <p:ph type="title"/>
          </p:nvPr>
        </p:nvSpPr>
        <p:spPr>
          <a:xfrm>
            <a:off x="457200" y="228866"/>
            <a:ext cx="8686800" cy="900442"/>
          </a:xfrm>
        </p:spPr>
        <p:txBody>
          <a:bodyPr/>
          <a:lstStyle/>
          <a:p>
            <a:r>
              <a:rPr kumimoji="1" lang="en-US" altLang="zh-CN" dirty="0"/>
              <a:t>Use distributed computing frameworks </a:t>
            </a:r>
            <a:r>
              <a:rPr kumimoji="1" lang="en-US" altLang="zh-CN" b="0" dirty="0"/>
              <a:t>for complex queries</a:t>
            </a:r>
            <a:endParaRPr kumimoji="1" lang="zh-CN" altLang="en-US" b="0" dirty="0"/>
          </a:p>
        </p:txBody>
      </p:sp>
      <p:sp>
        <p:nvSpPr>
          <p:cNvPr id="3" name="内容占位符 2">
            <a:extLst>
              <a:ext uri="{FF2B5EF4-FFF2-40B4-BE49-F238E27FC236}">
                <a16:creationId xmlns:a16="http://schemas.microsoft.com/office/drawing/2014/main" id="{1C45514D-A003-0C41-A117-FF1A2617F82A}"/>
              </a:ext>
            </a:extLst>
          </p:cNvPr>
          <p:cNvSpPr>
            <a:spLocks noGrp="1"/>
          </p:cNvSpPr>
          <p:nvPr>
            <p:ph idx="1"/>
          </p:nvPr>
        </p:nvSpPr>
        <p:spPr/>
        <p:txBody>
          <a:bodyPr/>
          <a:lstStyle/>
          <a:p>
            <a:r>
              <a:rPr kumimoji="1" lang="en-US" altLang="zh-CN" dirty="0"/>
              <a:t>General</a:t>
            </a:r>
            <a:r>
              <a:rPr kumimoji="1" lang="zh-CN" altLang="en-US" dirty="0"/>
              <a:t> </a:t>
            </a:r>
            <a:r>
              <a:rPr kumimoji="1" lang="en-US" altLang="zh-CN" dirty="0"/>
              <a:t>batch processing systems </a:t>
            </a:r>
          </a:p>
          <a:p>
            <a:pPr lvl="1"/>
            <a:r>
              <a:rPr kumimoji="1" lang="en-US" altLang="zh-CN" dirty="0"/>
              <a:t>MapReduce, Spark, etc.</a:t>
            </a:r>
          </a:p>
          <a:p>
            <a:r>
              <a:rPr kumimoji="1" lang="en-US" altLang="zh-CN" dirty="0"/>
              <a:t>Graph processing systems </a:t>
            </a:r>
          </a:p>
          <a:p>
            <a:pPr lvl="1"/>
            <a:r>
              <a:rPr kumimoji="1" lang="en-US" altLang="zh-CN" dirty="0"/>
              <a:t>GraphLab, Pregel, etc.</a:t>
            </a:r>
          </a:p>
          <a:p>
            <a:r>
              <a:rPr kumimoji="1" lang="en-US" altLang="zh-CN" dirty="0"/>
              <a:t>Machine learning systems </a:t>
            </a:r>
          </a:p>
          <a:p>
            <a:pPr lvl="1"/>
            <a:r>
              <a:rPr kumimoji="1" lang="en-US" altLang="zh-CN" dirty="0" err="1"/>
              <a:t>Tensorflow</a:t>
            </a:r>
            <a:r>
              <a:rPr kumimoji="1" lang="en-US" altLang="zh-CN" dirty="0"/>
              <a:t>, </a:t>
            </a:r>
            <a:r>
              <a:rPr kumimoji="1" lang="en-US" altLang="zh-CN" dirty="0" err="1"/>
              <a:t>pytorch</a:t>
            </a:r>
            <a:r>
              <a:rPr kumimoji="1" lang="en-US" altLang="zh-CN" dirty="0"/>
              <a:t>, etc.</a:t>
            </a:r>
            <a:endParaRPr kumimoji="1" lang="zh-CN" altLang="en-US" dirty="0"/>
          </a:p>
        </p:txBody>
      </p:sp>
      <p:sp>
        <p:nvSpPr>
          <p:cNvPr id="4" name="灯片编号占位符 3">
            <a:extLst>
              <a:ext uri="{FF2B5EF4-FFF2-40B4-BE49-F238E27FC236}">
                <a16:creationId xmlns:a16="http://schemas.microsoft.com/office/drawing/2014/main" id="{081C1873-63A4-9640-9AE2-14844FC22DC6}"/>
              </a:ext>
            </a:extLst>
          </p:cNvPr>
          <p:cNvSpPr>
            <a:spLocks noGrp="1"/>
          </p:cNvSpPr>
          <p:nvPr>
            <p:ph type="sldNum" sz="quarter" idx="12"/>
          </p:nvPr>
        </p:nvSpPr>
        <p:spPr/>
        <p:txBody>
          <a:bodyPr/>
          <a:lstStyle/>
          <a:p>
            <a:fld id="{ADE361C3-C043-4A6E-BDCE-8DA1E7D90A3B}" type="slidenum">
              <a:rPr lang="zh-CN" altLang="en-US" smtClean="0"/>
              <a:t>21</a:t>
            </a:fld>
            <a:endParaRPr lang="zh-CN" altLang="en-US"/>
          </a:p>
        </p:txBody>
      </p:sp>
      <p:pic>
        <p:nvPicPr>
          <p:cNvPr id="5" name="Picture 4">
            <a:extLst>
              <a:ext uri="{FF2B5EF4-FFF2-40B4-BE49-F238E27FC236}">
                <a16:creationId xmlns:a16="http://schemas.microsoft.com/office/drawing/2014/main" id="{E93631B9-8C83-0E41-A6ED-58E7BEE79801}"/>
              </a:ext>
            </a:extLst>
          </p:cNvPr>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a:stretch/>
        </p:blipFill>
        <p:spPr bwMode="auto">
          <a:xfrm>
            <a:off x="5419946" y="3449214"/>
            <a:ext cx="2160240" cy="2068521"/>
          </a:xfrm>
          <a:prstGeom prst="roundRect">
            <a:avLst>
              <a:gd name="adj" fmla="val 26673"/>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0" descr="Z:\Research\0.IPADS\slides\1.ds\graph-parallel\powerlyra\social-network-links.jpg">
            <a:extLst>
              <a:ext uri="{FF2B5EF4-FFF2-40B4-BE49-F238E27FC236}">
                <a16:creationId xmlns:a16="http://schemas.microsoft.com/office/drawing/2014/main" id="{06721834-806F-5F48-9221-012D6CEC5AB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23921" y="3721596"/>
            <a:ext cx="2703591" cy="21445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3BAC4E-A51A-E04D-A776-E0DA013E4B7A}"/>
              </a:ext>
            </a:extLst>
          </p:cNvPr>
          <p:cNvPicPr>
            <a:picLocks noChangeAspect="1" noChangeArrowheads="1"/>
          </p:cNvPicPr>
          <p:nvPr/>
        </p:nvPicPr>
        <p:blipFill rotWithShape="1">
          <a:blip r:embed="rId6" cstate="screen">
            <a:extLst>
              <a:ext uri="{BEBA8EAE-BF5A-486C-A8C5-ECC9F3942E4B}">
                <a14:imgProps xmlns:a14="http://schemas.microsoft.com/office/drawing/2010/main">
                  <a14:imgLayer r:embed="rId7">
                    <a14:imgEffect>
                      <a14:backgroundRemoval t="2703" b="95946" l="1653" r="94628"/>
                    </a14:imgEffect>
                  </a14:imgLayer>
                </a14:imgProps>
              </a:ext>
              <a:ext uri="{28A0092B-C50C-407E-A947-70E740481C1C}">
                <a14:useLocalDpi xmlns:a14="http://schemas.microsoft.com/office/drawing/2010/main"/>
              </a:ext>
            </a:extLst>
          </a:blip>
          <a:srcRect l="5521" t="3887" r="4592" b="7045"/>
          <a:stretch/>
        </p:blipFill>
        <p:spPr bwMode="auto">
          <a:xfrm>
            <a:off x="7422592" y="2388547"/>
            <a:ext cx="1617920" cy="1470665"/>
          </a:xfrm>
          <a:prstGeom prst="roundRect">
            <a:avLst>
              <a:gd name="adj" fmla="val 12382"/>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C64C60C1-EA73-6D41-A573-8D232ECF6DFC}"/>
              </a:ext>
            </a:extLst>
          </p:cNvPr>
          <p:cNvPicPr>
            <a:picLocks noChangeAspect="1" noChangeArrowheads="1"/>
          </p:cNvPicPr>
          <p:nvPr/>
        </p:nvPicPr>
        <p:blipFill>
          <a:blip r:embed="rId8" cstate="screen">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5148064" y="1049348"/>
            <a:ext cx="3134938" cy="12891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5" descr="Z:\Research\0.IPADS\slides\1.ds\graph-parallel\powerlyra\Body-DNA-icon.png">
            <a:extLst>
              <a:ext uri="{FF2B5EF4-FFF2-40B4-BE49-F238E27FC236}">
                <a16:creationId xmlns:a16="http://schemas.microsoft.com/office/drawing/2014/main" id="{54BC984F-F20F-7E47-8173-9C8001552F89}"/>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369974" y="3861607"/>
            <a:ext cx="1208810" cy="12088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1" descr="Z:\Research\0.IPADS\slides\1.ds\graph-parallel\powerlyra\social-media.png">
            <a:extLst>
              <a:ext uri="{FF2B5EF4-FFF2-40B4-BE49-F238E27FC236}">
                <a16:creationId xmlns:a16="http://schemas.microsoft.com/office/drawing/2014/main" id="{0830FC1F-E539-9441-9877-D41A1942E8E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809912" y="3811508"/>
            <a:ext cx="1820246" cy="1674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hat Is Machine Learning: Definition, Types, Applications and Examples -  Potentia Analytics">
            <a:extLst>
              <a:ext uri="{FF2B5EF4-FFF2-40B4-BE49-F238E27FC236}">
                <a16:creationId xmlns:a16="http://schemas.microsoft.com/office/drawing/2014/main" id="{B8A29055-ABFE-8240-934F-007A67260087}"/>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897015" y="2421111"/>
            <a:ext cx="1673081" cy="97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054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E3628-2ED0-5D4C-AC44-9784FFA15983}"/>
              </a:ext>
            </a:extLst>
          </p:cNvPr>
          <p:cNvSpPr>
            <a:spLocks noGrp="1"/>
          </p:cNvSpPr>
          <p:nvPr>
            <p:ph type="title"/>
          </p:nvPr>
        </p:nvSpPr>
        <p:spPr>
          <a:xfrm>
            <a:off x="457200" y="228866"/>
            <a:ext cx="9299376" cy="900442"/>
          </a:xfrm>
        </p:spPr>
        <p:txBody>
          <a:bodyPr/>
          <a:lstStyle/>
          <a:p>
            <a:r>
              <a:rPr kumimoji="1" lang="en-US" altLang="zh-CN" dirty="0"/>
              <a:t>Step #7: </a:t>
            </a:r>
            <a:r>
              <a:rPr kumimoji="1" lang="en-US" altLang="zh-CN" b="0" dirty="0"/>
              <a:t>separated applications + distributed computing</a:t>
            </a:r>
            <a:endParaRPr kumimoji="1" lang="zh-CN" altLang="en-US" dirty="0"/>
          </a:p>
        </p:txBody>
      </p:sp>
      <p:sp>
        <p:nvSpPr>
          <p:cNvPr id="3" name="内容占位符 2">
            <a:extLst>
              <a:ext uri="{FF2B5EF4-FFF2-40B4-BE49-F238E27FC236}">
                <a16:creationId xmlns:a16="http://schemas.microsoft.com/office/drawing/2014/main" id="{E53B7E6F-3A59-5F4F-9219-452E5D71DF8B}"/>
              </a:ext>
            </a:extLst>
          </p:cNvPr>
          <p:cNvSpPr>
            <a:spLocks noGrp="1"/>
          </p:cNvSpPr>
          <p:nvPr>
            <p:ph idx="1"/>
          </p:nvPr>
        </p:nvSpPr>
        <p:spPr/>
        <p:txBody>
          <a:bodyPr/>
          <a:lstStyle/>
          <a:p>
            <a:r>
              <a:rPr kumimoji="1" lang="en-US" altLang="zh-CN" dirty="0"/>
              <a:t>Example (Each system is backed by multiple machines) </a:t>
            </a:r>
          </a:p>
          <a:p>
            <a:pPr lvl="1"/>
            <a:r>
              <a:rPr kumimoji="1" lang="en-US" altLang="zh-CN" dirty="0"/>
              <a:t>Use </a:t>
            </a:r>
            <a:r>
              <a:rPr kumimoji="1" lang="en-US" altLang="zh-CN" b="1" dirty="0">
                <a:solidFill>
                  <a:srgbClr val="FF5F00"/>
                </a:solidFill>
              </a:rPr>
              <a:t>general</a:t>
            </a:r>
            <a:r>
              <a:rPr kumimoji="1" lang="zh-CN" altLang="en-US" b="1" dirty="0">
                <a:solidFill>
                  <a:srgbClr val="FF5F00"/>
                </a:solidFill>
              </a:rPr>
              <a:t> </a:t>
            </a:r>
            <a:r>
              <a:rPr kumimoji="1" lang="en-US" altLang="zh-CN" b="1" dirty="0">
                <a:solidFill>
                  <a:srgbClr val="FF5F00"/>
                </a:solidFill>
              </a:rPr>
              <a:t>batch processing system </a:t>
            </a:r>
            <a:r>
              <a:rPr kumimoji="1" lang="en-US" altLang="zh-CN" dirty="0"/>
              <a:t>to generate hot list</a:t>
            </a:r>
          </a:p>
          <a:p>
            <a:pPr lvl="1"/>
            <a:r>
              <a:rPr kumimoji="1" lang="en-US" altLang="zh-CN" dirty="0"/>
              <a:t>Use </a:t>
            </a:r>
            <a:r>
              <a:rPr kumimoji="1" lang="en-US" altLang="zh-CN" b="1" dirty="0">
                <a:solidFill>
                  <a:srgbClr val="FF5F00"/>
                </a:solidFill>
              </a:rPr>
              <a:t>graph system</a:t>
            </a:r>
            <a:r>
              <a:rPr kumimoji="1" lang="en-US" altLang="zh-CN" dirty="0"/>
              <a:t> to detect credit card fraud </a:t>
            </a:r>
          </a:p>
        </p:txBody>
      </p:sp>
      <p:sp>
        <p:nvSpPr>
          <p:cNvPr id="4" name="灯片编号占位符 3">
            <a:extLst>
              <a:ext uri="{FF2B5EF4-FFF2-40B4-BE49-F238E27FC236}">
                <a16:creationId xmlns:a16="http://schemas.microsoft.com/office/drawing/2014/main" id="{D7F6FFCB-6E12-AA4E-A499-F7F5A508C901}"/>
              </a:ext>
            </a:extLst>
          </p:cNvPr>
          <p:cNvSpPr>
            <a:spLocks noGrp="1"/>
          </p:cNvSpPr>
          <p:nvPr>
            <p:ph type="sldNum" sz="quarter" idx="12"/>
          </p:nvPr>
        </p:nvSpPr>
        <p:spPr/>
        <p:txBody>
          <a:bodyPr/>
          <a:lstStyle/>
          <a:p>
            <a:fld id="{ADE361C3-C043-4A6E-BDCE-8DA1E7D90A3B}" type="slidenum">
              <a:rPr lang="zh-CN" altLang="en-US" smtClean="0"/>
              <a:t>22</a:t>
            </a:fld>
            <a:endParaRPr lang="zh-CN" altLang="en-US"/>
          </a:p>
        </p:txBody>
      </p:sp>
      <p:grpSp>
        <p:nvGrpSpPr>
          <p:cNvPr id="5" name="组合 4">
            <a:extLst>
              <a:ext uri="{FF2B5EF4-FFF2-40B4-BE49-F238E27FC236}">
                <a16:creationId xmlns:a16="http://schemas.microsoft.com/office/drawing/2014/main" id="{14B4A185-2316-884B-8023-3ABECD5CBB2D}"/>
              </a:ext>
            </a:extLst>
          </p:cNvPr>
          <p:cNvGrpSpPr/>
          <p:nvPr/>
        </p:nvGrpSpPr>
        <p:grpSpPr>
          <a:xfrm rot="16200000">
            <a:off x="1514700" y="4094000"/>
            <a:ext cx="1548280" cy="638043"/>
            <a:chOff x="6020855" y="1361203"/>
            <a:chExt cx="1548280" cy="638043"/>
          </a:xfrm>
        </p:grpSpPr>
        <p:sp>
          <p:nvSpPr>
            <p:cNvPr id="6" name="云形 5">
              <a:extLst>
                <a:ext uri="{FF2B5EF4-FFF2-40B4-BE49-F238E27FC236}">
                  <a16:creationId xmlns:a16="http://schemas.microsoft.com/office/drawing/2014/main" id="{43F40FE3-A941-9949-BCB6-9240D9CB045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6649273F-A618-1243-8096-69A7B075C474}"/>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pic>
        <p:nvPicPr>
          <p:cNvPr id="8" name="Picture 4" descr="支付宝要收手续费了，6招教你不受影响！ - 知乎">
            <a:extLst>
              <a:ext uri="{FF2B5EF4-FFF2-40B4-BE49-F238E27FC236}">
                <a16:creationId xmlns:a16="http://schemas.microsoft.com/office/drawing/2014/main" id="{EF87C004-1D29-ED49-80CC-95DDDE61B3F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5021" y="3504945"/>
            <a:ext cx="571160" cy="571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淘宝网- Home | Facebook">
            <a:extLst>
              <a:ext uri="{FF2B5EF4-FFF2-40B4-BE49-F238E27FC236}">
                <a16:creationId xmlns:a16="http://schemas.microsoft.com/office/drawing/2014/main" id="{9A6AD82C-A589-C14B-89DE-6ACCADD02B3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5021" y="4543566"/>
            <a:ext cx="571160" cy="571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线箭头连接符 9">
            <a:extLst>
              <a:ext uri="{FF2B5EF4-FFF2-40B4-BE49-F238E27FC236}">
                <a16:creationId xmlns:a16="http://schemas.microsoft.com/office/drawing/2014/main" id="{F9C7819F-D4D4-4243-A81A-B579E05B9944}"/>
              </a:ext>
            </a:extLst>
          </p:cNvPr>
          <p:cNvCxnSpPr>
            <a:cxnSpLocks/>
          </p:cNvCxnSpPr>
          <p:nvPr/>
        </p:nvCxnSpPr>
        <p:spPr>
          <a:xfrm>
            <a:off x="1177423" y="3652029"/>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9D70BDF7-11EA-5C4B-93E3-A717F40366C9}"/>
              </a:ext>
            </a:extLst>
          </p:cNvPr>
          <p:cNvCxnSpPr>
            <a:cxnSpLocks/>
          </p:cNvCxnSpPr>
          <p:nvPr/>
        </p:nvCxnSpPr>
        <p:spPr>
          <a:xfrm>
            <a:off x="1174780" y="3855897"/>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C1C4089-AAA7-8A44-A1F8-C69965819A34}"/>
              </a:ext>
            </a:extLst>
          </p:cNvPr>
          <p:cNvCxnSpPr>
            <a:cxnSpLocks/>
          </p:cNvCxnSpPr>
          <p:nvPr/>
        </p:nvCxnSpPr>
        <p:spPr>
          <a:xfrm>
            <a:off x="1177423" y="4059765"/>
            <a:ext cx="413990" cy="32590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53F781C5-8743-9F4C-A038-1E4FF778F990}"/>
              </a:ext>
            </a:extLst>
          </p:cNvPr>
          <p:cNvCxnSpPr>
            <a:cxnSpLocks/>
          </p:cNvCxnSpPr>
          <p:nvPr/>
        </p:nvCxnSpPr>
        <p:spPr>
          <a:xfrm flipV="1">
            <a:off x="1177423" y="4572972"/>
            <a:ext cx="558006" cy="194803"/>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10DEA5E-36B4-4144-9187-AE025784F726}"/>
              </a:ext>
            </a:extLst>
          </p:cNvPr>
          <p:cNvCxnSpPr>
            <a:cxnSpLocks/>
          </p:cNvCxnSpPr>
          <p:nvPr/>
        </p:nvCxnSpPr>
        <p:spPr>
          <a:xfrm flipV="1">
            <a:off x="1174780" y="4722696"/>
            <a:ext cx="560649" cy="212900"/>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15E266F8-9062-FE40-99F5-EBB65B26333C}"/>
              </a:ext>
            </a:extLst>
          </p:cNvPr>
          <p:cNvCxnSpPr>
            <a:cxnSpLocks/>
          </p:cNvCxnSpPr>
          <p:nvPr/>
        </p:nvCxnSpPr>
        <p:spPr>
          <a:xfrm flipV="1">
            <a:off x="1174780" y="4888500"/>
            <a:ext cx="560649" cy="218965"/>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845AB5E7-25F9-4447-9450-BD513FA93E1B}"/>
              </a:ext>
            </a:extLst>
          </p:cNvPr>
          <p:cNvCxnSpPr>
            <a:cxnSpLocks/>
          </p:cNvCxnSpPr>
          <p:nvPr/>
        </p:nvCxnSpPr>
        <p:spPr>
          <a:xfrm flipV="1">
            <a:off x="2832857" y="4033530"/>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6FFB4DB5-5553-E443-8114-F816D03B3FDC}"/>
              </a:ext>
            </a:extLst>
          </p:cNvPr>
          <p:cNvCxnSpPr>
            <a:cxnSpLocks/>
          </p:cNvCxnSpPr>
          <p:nvPr/>
        </p:nvCxnSpPr>
        <p:spPr>
          <a:xfrm flipV="1">
            <a:off x="2832857" y="4187621"/>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8FD04C77-2C10-4040-9305-43FE118A82A6}"/>
              </a:ext>
            </a:extLst>
          </p:cNvPr>
          <p:cNvCxnSpPr>
            <a:cxnSpLocks/>
          </p:cNvCxnSpPr>
          <p:nvPr/>
        </p:nvCxnSpPr>
        <p:spPr>
          <a:xfrm flipV="1">
            <a:off x="2832857" y="4336675"/>
            <a:ext cx="414910" cy="586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FF4AB45F-C15C-5B48-B70D-24A48D428903}"/>
              </a:ext>
            </a:extLst>
          </p:cNvPr>
          <p:cNvCxnSpPr>
            <a:cxnSpLocks/>
          </p:cNvCxnSpPr>
          <p:nvPr/>
        </p:nvCxnSpPr>
        <p:spPr>
          <a:xfrm flipV="1">
            <a:off x="2832857" y="4507512"/>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CAA450E7-EF1A-464D-94A1-831B30F951F0}"/>
              </a:ext>
            </a:extLst>
          </p:cNvPr>
          <p:cNvCxnSpPr>
            <a:cxnSpLocks/>
          </p:cNvCxnSpPr>
          <p:nvPr/>
        </p:nvCxnSpPr>
        <p:spPr>
          <a:xfrm flipV="1">
            <a:off x="2832857" y="4661603"/>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1B1F9AF-D8D0-0740-94DE-E94174F86455}"/>
              </a:ext>
            </a:extLst>
          </p:cNvPr>
          <p:cNvCxnSpPr>
            <a:cxnSpLocks/>
          </p:cNvCxnSpPr>
          <p:nvPr/>
        </p:nvCxnSpPr>
        <p:spPr>
          <a:xfrm flipV="1">
            <a:off x="2832857" y="4810657"/>
            <a:ext cx="41491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0E18D955-B46F-7B42-90D3-CE3677D037ED}"/>
              </a:ext>
            </a:extLst>
          </p:cNvPr>
          <p:cNvGrpSpPr/>
          <p:nvPr/>
        </p:nvGrpSpPr>
        <p:grpSpPr>
          <a:xfrm>
            <a:off x="3522105" y="3462138"/>
            <a:ext cx="1703228" cy="1049410"/>
            <a:chOff x="5882155" y="4329138"/>
            <a:chExt cx="1703228" cy="1049410"/>
          </a:xfrm>
        </p:grpSpPr>
        <p:sp>
          <p:nvSpPr>
            <p:cNvPr id="23" name="矩形 22">
              <a:extLst>
                <a:ext uri="{FF2B5EF4-FFF2-40B4-BE49-F238E27FC236}">
                  <a16:creationId xmlns:a16="http://schemas.microsoft.com/office/drawing/2014/main" id="{1BA3EEDC-B099-B14A-B957-D86CFD797934}"/>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4" name="圆角矩形 23">
              <a:extLst>
                <a:ext uri="{FF2B5EF4-FFF2-40B4-BE49-F238E27FC236}">
                  <a16:creationId xmlns:a16="http://schemas.microsoft.com/office/drawing/2014/main" id="{4BD20102-9178-C447-9F48-E94A5224E7E1}"/>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0432FF"/>
                  </a:solidFill>
                </a:rPr>
                <a:t>Application #1</a:t>
              </a:r>
            </a:p>
            <a:p>
              <a:pPr algn="ctr"/>
              <a:r>
                <a:rPr kumimoji="1" lang="en-US" altLang="zh-CN" sz="1200" dirty="0">
                  <a:solidFill>
                    <a:srgbClr val="0432FF"/>
                  </a:solidFill>
                </a:rPr>
                <a:t>Alipay</a:t>
              </a:r>
            </a:p>
          </p:txBody>
        </p:sp>
        <p:sp>
          <p:nvSpPr>
            <p:cNvPr id="25" name="矩形 24">
              <a:extLst>
                <a:ext uri="{FF2B5EF4-FFF2-40B4-BE49-F238E27FC236}">
                  <a16:creationId xmlns:a16="http://schemas.microsoft.com/office/drawing/2014/main" id="{503B2F2D-9099-9148-B393-536899293465}"/>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26" name="组合 25">
            <a:extLst>
              <a:ext uri="{FF2B5EF4-FFF2-40B4-BE49-F238E27FC236}">
                <a16:creationId xmlns:a16="http://schemas.microsoft.com/office/drawing/2014/main" id="{D4B94589-1414-364A-8542-3AF0AC421681}"/>
              </a:ext>
            </a:extLst>
          </p:cNvPr>
          <p:cNvGrpSpPr/>
          <p:nvPr/>
        </p:nvGrpSpPr>
        <p:grpSpPr>
          <a:xfrm>
            <a:off x="3522105" y="4688410"/>
            <a:ext cx="1703228" cy="1049410"/>
            <a:chOff x="5882155" y="4329138"/>
            <a:chExt cx="1703228" cy="1049410"/>
          </a:xfrm>
        </p:grpSpPr>
        <p:sp>
          <p:nvSpPr>
            <p:cNvPr id="27" name="矩形 26">
              <a:extLst>
                <a:ext uri="{FF2B5EF4-FFF2-40B4-BE49-F238E27FC236}">
                  <a16:creationId xmlns:a16="http://schemas.microsoft.com/office/drawing/2014/main" id="{76DBACCE-7AFC-7646-A5DA-B708E3ED4028}"/>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28" name="圆角矩形 27">
              <a:extLst>
                <a:ext uri="{FF2B5EF4-FFF2-40B4-BE49-F238E27FC236}">
                  <a16:creationId xmlns:a16="http://schemas.microsoft.com/office/drawing/2014/main" id="{D8E64FA8-24B7-2641-946D-83C7C7374A0B}"/>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rgbClr val="FF5F00"/>
                  </a:solidFill>
                </a:rPr>
                <a:t>Application #2</a:t>
              </a:r>
            </a:p>
            <a:p>
              <a:pPr algn="ctr"/>
              <a:r>
                <a:rPr kumimoji="1" lang="en-US" altLang="zh-CN" sz="1200" dirty="0">
                  <a:solidFill>
                    <a:srgbClr val="FF5F00"/>
                  </a:solidFill>
                </a:rPr>
                <a:t>Taobao</a:t>
              </a:r>
            </a:p>
          </p:txBody>
        </p:sp>
        <p:sp>
          <p:nvSpPr>
            <p:cNvPr id="29" name="矩形 28">
              <a:extLst>
                <a:ext uri="{FF2B5EF4-FFF2-40B4-BE49-F238E27FC236}">
                  <a16:creationId xmlns:a16="http://schemas.microsoft.com/office/drawing/2014/main" id="{3B2273CD-7BEC-894F-92CF-58DCD94F1BD0}"/>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pic>
        <p:nvPicPr>
          <p:cNvPr id="30" name="图片 29">
            <a:extLst>
              <a:ext uri="{FF2B5EF4-FFF2-40B4-BE49-F238E27FC236}">
                <a16:creationId xmlns:a16="http://schemas.microsoft.com/office/drawing/2014/main" id="{0529B523-A02B-6640-9A5C-4CF9B385E75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47249" y="3141634"/>
            <a:ext cx="1864777" cy="1040164"/>
          </a:xfrm>
          <a:prstGeom prst="rect">
            <a:avLst/>
          </a:prstGeom>
        </p:spPr>
      </p:pic>
      <p:sp>
        <p:nvSpPr>
          <p:cNvPr id="31" name="圆角矩形 30">
            <a:extLst>
              <a:ext uri="{FF2B5EF4-FFF2-40B4-BE49-F238E27FC236}">
                <a16:creationId xmlns:a16="http://schemas.microsoft.com/office/drawing/2014/main" id="{3F56A966-2F68-E447-8F8A-B2DD3B98B6E2}"/>
              </a:ext>
            </a:extLst>
          </p:cNvPr>
          <p:cNvSpPr/>
          <p:nvPr/>
        </p:nvSpPr>
        <p:spPr>
          <a:xfrm>
            <a:off x="5667204" y="3454036"/>
            <a:ext cx="1506977"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0432FF"/>
                </a:solidFill>
                <a:latin typeface="+mn-ea"/>
              </a:rPr>
              <a:t>Graph processing</a:t>
            </a:r>
          </a:p>
          <a:p>
            <a:pPr algn="ctr"/>
            <a:r>
              <a:rPr kumimoji="1" lang="en-US" altLang="zh-CN" sz="1200" dirty="0">
                <a:solidFill>
                  <a:srgbClr val="0432FF"/>
                </a:solidFill>
                <a:latin typeface="+mn-ea"/>
              </a:rPr>
              <a:t>e.g., GraphLab</a:t>
            </a:r>
          </a:p>
        </p:txBody>
      </p:sp>
      <p:cxnSp>
        <p:nvCxnSpPr>
          <p:cNvPr id="32" name="直线箭头连接符 31">
            <a:extLst>
              <a:ext uri="{FF2B5EF4-FFF2-40B4-BE49-F238E27FC236}">
                <a16:creationId xmlns:a16="http://schemas.microsoft.com/office/drawing/2014/main" id="{3720DE8F-551D-804A-B1C7-E3451A13D857}"/>
              </a:ext>
            </a:extLst>
          </p:cNvPr>
          <p:cNvCxnSpPr>
            <a:cxnSpLocks/>
          </p:cNvCxnSpPr>
          <p:nvPr/>
        </p:nvCxnSpPr>
        <p:spPr>
          <a:xfrm>
            <a:off x="5327331" y="3556537"/>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99442260-58BD-3544-86F0-682722D70E71}"/>
              </a:ext>
            </a:extLst>
          </p:cNvPr>
          <p:cNvCxnSpPr>
            <a:cxnSpLocks/>
          </p:cNvCxnSpPr>
          <p:nvPr/>
        </p:nvCxnSpPr>
        <p:spPr>
          <a:xfrm>
            <a:off x="5327331" y="3705189"/>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A9C10F88-CA03-0B4E-90C6-CD5FA566BD59}"/>
              </a:ext>
            </a:extLst>
          </p:cNvPr>
          <p:cNvCxnSpPr>
            <a:cxnSpLocks/>
          </p:cNvCxnSpPr>
          <p:nvPr/>
        </p:nvCxnSpPr>
        <p:spPr>
          <a:xfrm>
            <a:off x="5327331" y="3855896"/>
            <a:ext cx="268569" cy="1"/>
          </a:xfrm>
          <a:prstGeom prst="straightConnector1">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35" name="圆角矩形 34">
            <a:extLst>
              <a:ext uri="{FF2B5EF4-FFF2-40B4-BE49-F238E27FC236}">
                <a16:creationId xmlns:a16="http://schemas.microsoft.com/office/drawing/2014/main" id="{4E467F60-6ED2-0D4D-BFA8-C728A5DA66A0}"/>
              </a:ext>
            </a:extLst>
          </p:cNvPr>
          <p:cNvSpPr/>
          <p:nvPr/>
        </p:nvSpPr>
        <p:spPr>
          <a:xfrm>
            <a:off x="5669963" y="4670373"/>
            <a:ext cx="1641100" cy="487532"/>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5F00"/>
                </a:solidFill>
                <a:latin typeface="+mn-ea"/>
              </a:rPr>
              <a:t>Batch processing</a:t>
            </a:r>
          </a:p>
          <a:p>
            <a:pPr algn="ctr"/>
            <a:r>
              <a:rPr kumimoji="1" lang="en-US" altLang="zh-CN" sz="1200" dirty="0">
                <a:solidFill>
                  <a:srgbClr val="FF5F00"/>
                </a:solidFill>
                <a:latin typeface="+mn-ea"/>
              </a:rPr>
              <a:t>e.g., MapReduce</a:t>
            </a:r>
          </a:p>
        </p:txBody>
      </p:sp>
      <p:cxnSp>
        <p:nvCxnSpPr>
          <p:cNvPr id="36" name="直线箭头连接符 35">
            <a:extLst>
              <a:ext uri="{FF2B5EF4-FFF2-40B4-BE49-F238E27FC236}">
                <a16:creationId xmlns:a16="http://schemas.microsoft.com/office/drawing/2014/main" id="{EA540DFA-3158-234E-8778-3E345B05E241}"/>
              </a:ext>
            </a:extLst>
          </p:cNvPr>
          <p:cNvCxnSpPr>
            <a:cxnSpLocks/>
          </p:cNvCxnSpPr>
          <p:nvPr/>
        </p:nvCxnSpPr>
        <p:spPr>
          <a:xfrm flipV="1">
            <a:off x="5317018" y="4775644"/>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FD8FB7DC-7357-424D-8729-9D27C45A1F8D}"/>
              </a:ext>
            </a:extLst>
          </p:cNvPr>
          <p:cNvCxnSpPr>
            <a:cxnSpLocks/>
          </p:cNvCxnSpPr>
          <p:nvPr/>
        </p:nvCxnSpPr>
        <p:spPr>
          <a:xfrm flipV="1">
            <a:off x="5317018" y="4929735"/>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7F7EAB43-2B97-8343-A4DE-A55F3EBB9E02}"/>
              </a:ext>
            </a:extLst>
          </p:cNvPr>
          <p:cNvCxnSpPr>
            <a:cxnSpLocks/>
          </p:cNvCxnSpPr>
          <p:nvPr/>
        </p:nvCxnSpPr>
        <p:spPr>
          <a:xfrm flipV="1">
            <a:off x="5317018" y="5078789"/>
            <a:ext cx="270000" cy="5861"/>
          </a:xfrm>
          <a:prstGeom prst="straightConnector1">
            <a:avLst/>
          </a:prstGeom>
          <a:ln w="19050">
            <a:solidFill>
              <a:srgbClr val="FF5F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2C2FC062-AAE7-274F-9375-52C0FEA9EB4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26862" y="4451743"/>
            <a:ext cx="679429" cy="1470838"/>
          </a:xfrm>
          <a:prstGeom prst="rect">
            <a:avLst/>
          </a:prstGeom>
        </p:spPr>
      </p:pic>
      <p:sp>
        <p:nvSpPr>
          <p:cNvPr id="41" name="矩形 40">
            <a:extLst>
              <a:ext uri="{FF2B5EF4-FFF2-40B4-BE49-F238E27FC236}">
                <a16:creationId xmlns:a16="http://schemas.microsoft.com/office/drawing/2014/main" id="{D03F9CC7-2993-9641-B99C-76ECF6CC697B}"/>
              </a:ext>
            </a:extLst>
          </p:cNvPr>
          <p:cNvSpPr/>
          <p:nvPr/>
        </p:nvSpPr>
        <p:spPr>
          <a:xfrm>
            <a:off x="7412578" y="4384604"/>
            <a:ext cx="1388522" cy="276999"/>
          </a:xfrm>
          <a:prstGeom prst="rect">
            <a:avLst/>
          </a:prstGeom>
          <a:solidFill>
            <a:schemeClr val="bg1"/>
          </a:solidFill>
        </p:spPr>
        <p:txBody>
          <a:bodyPr wrap="none">
            <a:spAutoFit/>
          </a:bodyPr>
          <a:lstStyle/>
          <a:p>
            <a:r>
              <a:rPr kumimoji="1" lang="en-US" altLang="zh-CN" sz="1200" dirty="0"/>
              <a:t>Generate hot lists</a:t>
            </a:r>
            <a:endParaRPr lang="zh-CN" altLang="en-US" sz="1200" dirty="0"/>
          </a:p>
        </p:txBody>
      </p:sp>
      <p:grpSp>
        <p:nvGrpSpPr>
          <p:cNvPr id="42" name="组合 41">
            <a:extLst>
              <a:ext uri="{FF2B5EF4-FFF2-40B4-BE49-F238E27FC236}">
                <a16:creationId xmlns:a16="http://schemas.microsoft.com/office/drawing/2014/main" id="{E985634A-EB08-309D-C8C3-D74CCB086F67}"/>
              </a:ext>
            </a:extLst>
          </p:cNvPr>
          <p:cNvGrpSpPr/>
          <p:nvPr/>
        </p:nvGrpSpPr>
        <p:grpSpPr>
          <a:xfrm>
            <a:off x="3547756" y="2323317"/>
            <a:ext cx="1703228" cy="1049410"/>
            <a:chOff x="5882155" y="4329138"/>
            <a:chExt cx="1703228" cy="1049410"/>
          </a:xfrm>
        </p:grpSpPr>
        <p:sp>
          <p:nvSpPr>
            <p:cNvPr id="43" name="矩形 42">
              <a:extLst>
                <a:ext uri="{FF2B5EF4-FFF2-40B4-BE49-F238E27FC236}">
                  <a16:creationId xmlns:a16="http://schemas.microsoft.com/office/drawing/2014/main" id="{49650928-09BB-37FD-D56A-E5A16DBFD0BB}"/>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44" name="圆角矩形 43">
              <a:extLst>
                <a:ext uri="{FF2B5EF4-FFF2-40B4-BE49-F238E27FC236}">
                  <a16:creationId xmlns:a16="http://schemas.microsoft.com/office/drawing/2014/main" id="{6997AF5E-D702-DCC1-9C04-3B6358B3FC14}"/>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#3</a:t>
              </a:r>
            </a:p>
            <a:p>
              <a:pPr algn="ctr"/>
              <a:r>
                <a:rPr kumimoji="1" lang="en-US" altLang="zh-CN" sz="1200" dirty="0">
                  <a:solidFill>
                    <a:schemeClr val="tx1"/>
                  </a:solidFill>
                </a:rPr>
                <a:t>Chatbot</a:t>
              </a:r>
            </a:p>
          </p:txBody>
        </p:sp>
        <p:sp>
          <p:nvSpPr>
            <p:cNvPr id="45" name="矩形 44">
              <a:extLst>
                <a:ext uri="{FF2B5EF4-FFF2-40B4-BE49-F238E27FC236}">
                  <a16:creationId xmlns:a16="http://schemas.microsoft.com/office/drawing/2014/main" id="{C7025D74-D0A9-F673-9176-550CB05A1B38}"/>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cxnSp>
        <p:nvCxnSpPr>
          <p:cNvPr id="46" name="直线箭头连接符 45">
            <a:extLst>
              <a:ext uri="{FF2B5EF4-FFF2-40B4-BE49-F238E27FC236}">
                <a16:creationId xmlns:a16="http://schemas.microsoft.com/office/drawing/2014/main" id="{DFDA871B-720D-6A15-3750-55DF2D0794D4}"/>
              </a:ext>
            </a:extLst>
          </p:cNvPr>
          <p:cNvCxnSpPr>
            <a:cxnSpLocks/>
          </p:cNvCxnSpPr>
          <p:nvPr/>
        </p:nvCxnSpPr>
        <p:spPr>
          <a:xfrm flipV="1">
            <a:off x="2832857" y="2887506"/>
            <a:ext cx="507352" cy="390625"/>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F7D8EF05-E3AF-92B6-8206-446760A013B6}"/>
              </a:ext>
            </a:extLst>
          </p:cNvPr>
          <p:cNvCxnSpPr>
            <a:cxnSpLocks/>
          </p:cNvCxnSpPr>
          <p:nvPr/>
        </p:nvCxnSpPr>
        <p:spPr>
          <a:xfrm flipV="1">
            <a:off x="2832857" y="3122264"/>
            <a:ext cx="507352" cy="30995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51582EE-769A-F89B-2271-E20820346C54}"/>
              </a:ext>
            </a:extLst>
          </p:cNvPr>
          <p:cNvCxnSpPr>
            <a:cxnSpLocks/>
          </p:cNvCxnSpPr>
          <p:nvPr/>
        </p:nvCxnSpPr>
        <p:spPr>
          <a:xfrm flipV="1">
            <a:off x="2832857" y="3289596"/>
            <a:ext cx="574948" cy="29168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5" name="圆角矩形 54">
            <a:extLst>
              <a:ext uri="{FF2B5EF4-FFF2-40B4-BE49-F238E27FC236}">
                <a16:creationId xmlns:a16="http://schemas.microsoft.com/office/drawing/2014/main" id="{3C12A205-8754-AE7D-1C33-0DA09605AC61}"/>
              </a:ext>
            </a:extLst>
          </p:cNvPr>
          <p:cNvSpPr/>
          <p:nvPr/>
        </p:nvSpPr>
        <p:spPr>
          <a:xfrm>
            <a:off x="5677276" y="2224715"/>
            <a:ext cx="1506977" cy="842287"/>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mn-ea"/>
              </a:rPr>
              <a:t>ML framework</a:t>
            </a:r>
          </a:p>
          <a:p>
            <a:pPr algn="ctr"/>
            <a:r>
              <a:rPr kumimoji="1" lang="en-US" altLang="zh-CN" sz="1200" dirty="0">
                <a:solidFill>
                  <a:schemeClr val="tx1"/>
                </a:solidFill>
                <a:latin typeface="+mn-ea"/>
              </a:rPr>
              <a:t>e.g., </a:t>
            </a:r>
            <a:r>
              <a:rPr kumimoji="1" lang="en-US" altLang="zh-CN" sz="1200" dirty="0" err="1">
                <a:solidFill>
                  <a:schemeClr val="tx1"/>
                </a:solidFill>
                <a:latin typeface="+mn-ea"/>
              </a:rPr>
              <a:t>Pytorch</a:t>
            </a:r>
            <a:r>
              <a:rPr kumimoji="1" lang="en-US" altLang="zh-CN" sz="1200" dirty="0">
                <a:solidFill>
                  <a:schemeClr val="tx1"/>
                </a:solidFill>
                <a:latin typeface="+mn-ea"/>
              </a:rPr>
              <a:t>, </a:t>
            </a:r>
            <a:r>
              <a:rPr kumimoji="1" lang="en-US" altLang="zh-CN" sz="1200" dirty="0" err="1">
                <a:solidFill>
                  <a:schemeClr val="tx1"/>
                </a:solidFill>
                <a:latin typeface="+mn-ea"/>
              </a:rPr>
              <a:t>Deepspeed</a:t>
            </a:r>
            <a:endParaRPr kumimoji="1" lang="en-US" altLang="zh-CN" sz="1200" dirty="0">
              <a:solidFill>
                <a:schemeClr val="tx1"/>
              </a:solidFill>
              <a:latin typeface="+mn-ea"/>
            </a:endParaRPr>
          </a:p>
        </p:txBody>
      </p:sp>
      <p:cxnSp>
        <p:nvCxnSpPr>
          <p:cNvPr id="56" name="直线箭头连接符 55">
            <a:extLst>
              <a:ext uri="{FF2B5EF4-FFF2-40B4-BE49-F238E27FC236}">
                <a16:creationId xmlns:a16="http://schemas.microsoft.com/office/drawing/2014/main" id="{64EAFFDD-E46A-4DEC-9F3C-28661D6C4F06}"/>
              </a:ext>
            </a:extLst>
          </p:cNvPr>
          <p:cNvCxnSpPr>
            <a:cxnSpLocks/>
          </p:cNvCxnSpPr>
          <p:nvPr/>
        </p:nvCxnSpPr>
        <p:spPr>
          <a:xfrm>
            <a:off x="5337403" y="2541304"/>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B9BA8C13-67E0-420C-9665-DB4FC5C265E5}"/>
              </a:ext>
            </a:extLst>
          </p:cNvPr>
          <p:cNvCxnSpPr>
            <a:cxnSpLocks/>
          </p:cNvCxnSpPr>
          <p:nvPr/>
        </p:nvCxnSpPr>
        <p:spPr>
          <a:xfrm>
            <a:off x="5337403" y="2689956"/>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614A834E-75BC-5909-B4FC-848EC7144880}"/>
              </a:ext>
            </a:extLst>
          </p:cNvPr>
          <p:cNvCxnSpPr>
            <a:cxnSpLocks/>
          </p:cNvCxnSpPr>
          <p:nvPr/>
        </p:nvCxnSpPr>
        <p:spPr>
          <a:xfrm>
            <a:off x="5337403" y="2840663"/>
            <a:ext cx="268569" cy="1"/>
          </a:xfrm>
          <a:prstGeom prst="straightConnector1">
            <a:avLst/>
          </a:prstGeom>
          <a:ln w="19050">
            <a:solidFill>
              <a:schemeClr val="tx1">
                <a:lumMod val="95000"/>
                <a:lumOff val="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59" name="图片 58" descr="图形用户界面, 文本, 应用程序, Teams&#10;&#10;描述已自动生成">
            <a:extLst>
              <a:ext uri="{FF2B5EF4-FFF2-40B4-BE49-F238E27FC236}">
                <a16:creationId xmlns:a16="http://schemas.microsoft.com/office/drawing/2014/main" id="{EC3A7EDE-1CC5-93E7-48B7-9FF514B181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53324" y="1648823"/>
            <a:ext cx="964415" cy="1121258"/>
          </a:xfrm>
          <a:prstGeom prst="rect">
            <a:avLst/>
          </a:prstGeom>
        </p:spPr>
      </p:pic>
    </p:spTree>
    <p:extLst>
      <p:ext uri="{BB962C8B-B14F-4D97-AF65-F5344CB8AC3E}">
        <p14:creationId xmlns:p14="http://schemas.microsoft.com/office/powerpoint/2010/main" val="3787791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1AD1-0FDA-B845-AE58-7C87D4E236F9}"/>
              </a:ext>
            </a:extLst>
          </p:cNvPr>
          <p:cNvSpPr>
            <a:spLocks noGrp="1"/>
          </p:cNvSpPr>
          <p:nvPr>
            <p:ph type="title"/>
          </p:nvPr>
        </p:nvSpPr>
        <p:spPr/>
        <p:txBody>
          <a:bodyPr/>
          <a:lstStyle/>
          <a:p>
            <a:r>
              <a:rPr kumimoji="1" lang="en-US" altLang="zh-CN" dirty="0"/>
              <a:t>Different storage systems </a:t>
            </a:r>
            <a:r>
              <a:rPr kumimoji="1" lang="en-US" altLang="zh-CN" b="0" dirty="0"/>
              <a:t>to support</a:t>
            </a:r>
            <a:r>
              <a:rPr kumimoji="1" lang="en-US" altLang="zh-CN" dirty="0"/>
              <a:t> different services</a:t>
            </a:r>
            <a:endParaRPr kumimoji="1" lang="zh-CN" altLang="en-US" dirty="0"/>
          </a:p>
        </p:txBody>
      </p:sp>
      <p:sp>
        <p:nvSpPr>
          <p:cNvPr id="4" name="灯片编号占位符 3">
            <a:extLst>
              <a:ext uri="{FF2B5EF4-FFF2-40B4-BE49-F238E27FC236}">
                <a16:creationId xmlns:a16="http://schemas.microsoft.com/office/drawing/2014/main" id="{B07E0237-D25D-B04E-B8DE-3997088524ED}"/>
              </a:ext>
            </a:extLst>
          </p:cNvPr>
          <p:cNvSpPr>
            <a:spLocks noGrp="1"/>
          </p:cNvSpPr>
          <p:nvPr>
            <p:ph type="sldNum" sz="quarter" idx="12"/>
          </p:nvPr>
        </p:nvSpPr>
        <p:spPr/>
        <p:txBody>
          <a:bodyPr/>
          <a:lstStyle/>
          <a:p>
            <a:fld id="{ADE361C3-C043-4A6E-BDCE-8DA1E7D90A3B}" type="slidenum">
              <a:rPr lang="zh-CN" altLang="en-US" smtClean="0"/>
              <a:t>23</a:t>
            </a:fld>
            <a:endParaRPr lang="zh-CN" altLang="en-US" dirty="0"/>
          </a:p>
        </p:txBody>
      </p:sp>
      <p:pic>
        <p:nvPicPr>
          <p:cNvPr id="5" name="图片 4">
            <a:extLst>
              <a:ext uri="{FF2B5EF4-FFF2-40B4-BE49-F238E27FC236}">
                <a16:creationId xmlns:a16="http://schemas.microsoft.com/office/drawing/2014/main" id="{66CDC4A0-7D66-6944-9FA8-577799EA44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10661" y="1561356"/>
            <a:ext cx="4824536" cy="3155354"/>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644835DC-7C26-BB46-A46B-372E2EBA6D0E}"/>
              </a:ext>
            </a:extLst>
          </p:cNvPr>
          <p:cNvSpPr/>
          <p:nvPr/>
        </p:nvSpPr>
        <p:spPr>
          <a:xfrm>
            <a:off x="-5563" y="2569468"/>
            <a:ext cx="2223686"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file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7" name="直线连接符 6">
            <a:extLst>
              <a:ext uri="{FF2B5EF4-FFF2-40B4-BE49-F238E27FC236}">
                <a16:creationId xmlns:a16="http://schemas.microsoft.com/office/drawing/2014/main" id="{F3B275AF-E77C-9E46-8EC2-4F0DFEE64197}"/>
              </a:ext>
            </a:extLst>
          </p:cNvPr>
          <p:cNvCxnSpPr>
            <a:cxnSpLocks/>
          </p:cNvCxnSpPr>
          <p:nvPr/>
        </p:nvCxnSpPr>
        <p:spPr>
          <a:xfrm flipH="1">
            <a:off x="2123728" y="2713484"/>
            <a:ext cx="423486" cy="31358"/>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D1366F0F-F054-074C-A066-1BC3CBA7D47F}"/>
              </a:ext>
            </a:extLst>
          </p:cNvPr>
          <p:cNvSpPr/>
          <p:nvPr/>
        </p:nvSpPr>
        <p:spPr>
          <a:xfrm>
            <a:off x="7022907" y="1921396"/>
            <a:ext cx="2121093"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Database</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9" name="直线连接符 8">
            <a:extLst>
              <a:ext uri="{FF2B5EF4-FFF2-40B4-BE49-F238E27FC236}">
                <a16:creationId xmlns:a16="http://schemas.microsoft.com/office/drawing/2014/main" id="{14ED1C4E-66F6-5C4B-A6B2-F4C3FAC10F86}"/>
              </a:ext>
            </a:extLst>
          </p:cNvPr>
          <p:cNvCxnSpPr>
            <a:cxnSpLocks/>
            <a:stCxn id="8" idx="1"/>
          </p:cNvCxnSpPr>
          <p:nvPr/>
        </p:nvCxnSpPr>
        <p:spPr>
          <a:xfrm flipH="1">
            <a:off x="5796136" y="2106062"/>
            <a:ext cx="1226771" cy="103366"/>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2F705808-6731-0449-BE2D-8FF781F11832}"/>
              </a:ext>
            </a:extLst>
          </p:cNvPr>
          <p:cNvCxnSpPr>
            <a:cxnSpLocks/>
          </p:cNvCxnSpPr>
          <p:nvPr/>
        </p:nvCxnSpPr>
        <p:spPr>
          <a:xfrm flipV="1">
            <a:off x="1475656" y="4532044"/>
            <a:ext cx="1427093" cy="341680"/>
          </a:xfrm>
          <a:prstGeom prst="line">
            <a:avLst/>
          </a:prstGeom>
          <a:ln>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5FC45119-3860-C147-A258-B84233256C79}"/>
              </a:ext>
            </a:extLst>
          </p:cNvPr>
          <p:cNvSpPr/>
          <p:nvPr/>
        </p:nvSpPr>
        <p:spPr>
          <a:xfrm>
            <a:off x="340287" y="4608698"/>
            <a:ext cx="1787669" cy="646331"/>
          </a:xfrm>
          <a:prstGeom prst="rect">
            <a:avLst/>
          </a:prstGeom>
          <a:solidFill>
            <a:schemeClr val="bg1"/>
          </a:solidFill>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a:t>
            </a:r>
          </a:p>
          <a:p>
            <a:r>
              <a:rPr lang="en-US" altLang="zh-CN" dirty="0">
                <a:solidFill>
                  <a:srgbClr val="C00000"/>
                </a:solidFill>
                <a:ea typeface="Microsoft YaHei" panose="020B0503020204020204" pitchFamily="34" charset="-122"/>
                <a:cs typeface="Arial" panose="020B0604020202020204" pitchFamily="34" charset="0"/>
              </a:rPr>
              <a:t>Key-value store</a:t>
            </a:r>
            <a:endParaRPr lang="zh-CN" altLang="en-US" dirty="0">
              <a:solidFill>
                <a:srgbClr val="C00000"/>
              </a:solidFill>
              <a:ea typeface="Microsoft YaHei" panose="020B0503020204020204" pitchFamily="34" charset="-122"/>
              <a:cs typeface="Arial" panose="020B0604020202020204" pitchFamily="34" charset="0"/>
            </a:endParaRPr>
          </a:p>
        </p:txBody>
      </p:sp>
    </p:spTree>
    <p:custDataLst>
      <p:tags r:id="rId1"/>
    </p:custDataLst>
    <p:extLst>
      <p:ext uri="{BB962C8B-B14F-4D97-AF65-F5344CB8AC3E}">
        <p14:creationId xmlns:p14="http://schemas.microsoft.com/office/powerpoint/2010/main" val="48466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21AD1-0FDA-B845-AE58-7C87D4E236F9}"/>
              </a:ext>
            </a:extLst>
          </p:cNvPr>
          <p:cNvSpPr>
            <a:spLocks noGrp="1"/>
          </p:cNvSpPr>
          <p:nvPr>
            <p:ph type="title"/>
          </p:nvPr>
        </p:nvSpPr>
        <p:spPr/>
        <p:txBody>
          <a:bodyPr/>
          <a:lstStyle/>
          <a:p>
            <a:r>
              <a:rPr kumimoji="1" lang="en-US" altLang="zh-CN" dirty="0"/>
              <a:t>Computation frameworks to support different services</a:t>
            </a:r>
            <a:endParaRPr kumimoji="1" lang="zh-CN" altLang="en-US" dirty="0"/>
          </a:p>
        </p:txBody>
      </p:sp>
      <p:sp>
        <p:nvSpPr>
          <p:cNvPr id="4" name="灯片编号占位符 3">
            <a:extLst>
              <a:ext uri="{FF2B5EF4-FFF2-40B4-BE49-F238E27FC236}">
                <a16:creationId xmlns:a16="http://schemas.microsoft.com/office/drawing/2014/main" id="{B07E0237-D25D-B04E-B8DE-3997088524ED}"/>
              </a:ext>
            </a:extLst>
          </p:cNvPr>
          <p:cNvSpPr>
            <a:spLocks noGrp="1"/>
          </p:cNvSpPr>
          <p:nvPr>
            <p:ph type="sldNum" sz="quarter" idx="12"/>
          </p:nvPr>
        </p:nvSpPr>
        <p:spPr/>
        <p:txBody>
          <a:bodyPr/>
          <a:lstStyle/>
          <a:p>
            <a:fld id="{ADE361C3-C043-4A6E-BDCE-8DA1E7D90A3B}" type="slidenum">
              <a:rPr lang="zh-CN" altLang="en-US" smtClean="0"/>
              <a:t>24</a:t>
            </a:fld>
            <a:endParaRPr lang="zh-CN" altLang="en-US" dirty="0"/>
          </a:p>
        </p:txBody>
      </p:sp>
      <p:pic>
        <p:nvPicPr>
          <p:cNvPr id="3" name="图片 2">
            <a:extLst>
              <a:ext uri="{FF2B5EF4-FFF2-40B4-BE49-F238E27FC236}">
                <a16:creationId xmlns:a16="http://schemas.microsoft.com/office/drawing/2014/main" id="{CF67E604-0DF2-3959-F822-CE1AB9D5D5A3}"/>
              </a:ext>
            </a:extLst>
          </p:cNvPr>
          <p:cNvPicPr>
            <a:picLocks noChangeAspect="1"/>
          </p:cNvPicPr>
          <p:nvPr/>
        </p:nvPicPr>
        <p:blipFill>
          <a:blip r:embed="rId3"/>
          <a:stretch>
            <a:fillRect/>
          </a:stretch>
        </p:blipFill>
        <p:spPr>
          <a:xfrm>
            <a:off x="415215" y="1630121"/>
            <a:ext cx="1907701" cy="3439791"/>
          </a:xfrm>
          <a:prstGeom prst="rect">
            <a:avLst/>
          </a:prstGeom>
        </p:spPr>
      </p:pic>
      <p:pic>
        <p:nvPicPr>
          <p:cNvPr id="15" name="图片 14" descr="图示&#10;&#10;描述已自动生成">
            <a:extLst>
              <a:ext uri="{FF2B5EF4-FFF2-40B4-BE49-F238E27FC236}">
                <a16:creationId xmlns:a16="http://schemas.microsoft.com/office/drawing/2014/main" id="{5D3B5C83-FD80-3A74-9E3B-2C18B6E0B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603" y="1774137"/>
            <a:ext cx="2670811" cy="2049910"/>
          </a:xfrm>
          <a:prstGeom prst="rect">
            <a:avLst/>
          </a:prstGeom>
        </p:spPr>
      </p:pic>
      <p:sp>
        <p:nvSpPr>
          <p:cNvPr id="16" name="文本框 15">
            <a:extLst>
              <a:ext uri="{FF2B5EF4-FFF2-40B4-BE49-F238E27FC236}">
                <a16:creationId xmlns:a16="http://schemas.microsoft.com/office/drawing/2014/main" id="{8FE4EF8B-AAAE-33CD-93ED-CD37E7233929}"/>
              </a:ext>
            </a:extLst>
          </p:cNvPr>
          <p:cNvSpPr txBox="1"/>
          <p:nvPr/>
        </p:nvSpPr>
        <p:spPr>
          <a:xfrm>
            <a:off x="2975338" y="4306497"/>
            <a:ext cx="2889652" cy="415498"/>
          </a:xfrm>
          <a:prstGeom prst="rect">
            <a:avLst/>
          </a:prstGeom>
          <a:noFill/>
        </p:spPr>
        <p:txBody>
          <a:bodyPr wrap="square">
            <a:spAutoFit/>
          </a:bodyPr>
          <a:lstStyle/>
          <a:p>
            <a:r>
              <a:rPr kumimoji="1" lang="en-US" altLang="zh-CN" sz="1050" dirty="0">
                <a:solidFill>
                  <a:schemeClr val="tx1">
                    <a:lumMod val="50000"/>
                    <a:lumOff val="50000"/>
                  </a:schemeClr>
                </a:solidFill>
              </a:rPr>
              <a:t>Source:</a:t>
            </a:r>
            <a:r>
              <a:rPr kumimoji="1" lang="zh-CN" altLang="en-US" sz="1050" dirty="0">
                <a:solidFill>
                  <a:schemeClr val="tx1">
                    <a:lumMod val="50000"/>
                    <a:lumOff val="50000"/>
                  </a:schemeClr>
                </a:solidFill>
              </a:rPr>
              <a:t> </a:t>
            </a:r>
            <a:r>
              <a:rPr kumimoji="1" lang="en-US" altLang="zh-CN" sz="1050" dirty="0">
                <a:solidFill>
                  <a:schemeClr val="tx1">
                    <a:lumMod val="50000"/>
                    <a:lumOff val="50000"/>
                  </a:schemeClr>
                </a:solidFill>
              </a:rPr>
              <a:t>https://</a:t>
            </a:r>
            <a:r>
              <a:rPr kumimoji="1" lang="en-US" altLang="zh-CN" sz="1050" dirty="0" err="1">
                <a:solidFill>
                  <a:schemeClr val="tx1">
                    <a:lumMod val="50000"/>
                    <a:lumOff val="50000"/>
                  </a:schemeClr>
                </a:solidFill>
              </a:rPr>
              <a:t>www.graphable.ai</a:t>
            </a:r>
            <a:r>
              <a:rPr kumimoji="1" lang="en-US" altLang="zh-CN" sz="1050" dirty="0">
                <a:solidFill>
                  <a:schemeClr val="tx1">
                    <a:lumMod val="50000"/>
                    <a:lumOff val="50000"/>
                  </a:schemeClr>
                </a:solidFill>
              </a:rPr>
              <a:t>/blog/graph-database-fraud-detection/</a:t>
            </a:r>
            <a:endParaRPr lang="zh-CN" altLang="en-US" sz="1050" dirty="0">
              <a:solidFill>
                <a:schemeClr val="tx1">
                  <a:lumMod val="50000"/>
                  <a:lumOff val="50000"/>
                </a:schemeClr>
              </a:solidFill>
            </a:endParaRPr>
          </a:p>
        </p:txBody>
      </p:sp>
      <p:pic>
        <p:nvPicPr>
          <p:cNvPr id="18" name="图片 17" descr="图形用户界面, 文本, 应用程序, Teams&#10;&#10;描述已自动生成">
            <a:extLst>
              <a:ext uri="{FF2B5EF4-FFF2-40B4-BE49-F238E27FC236}">
                <a16:creationId xmlns:a16="http://schemas.microsoft.com/office/drawing/2014/main" id="{C19E330E-7189-0E8E-F3F1-9A0A93E82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836" y="1696329"/>
            <a:ext cx="2581661" cy="3001516"/>
          </a:xfrm>
          <a:prstGeom prst="rect">
            <a:avLst/>
          </a:prstGeom>
        </p:spPr>
      </p:pic>
      <p:sp>
        <p:nvSpPr>
          <p:cNvPr id="19" name="文本框 18">
            <a:extLst>
              <a:ext uri="{FF2B5EF4-FFF2-40B4-BE49-F238E27FC236}">
                <a16:creationId xmlns:a16="http://schemas.microsoft.com/office/drawing/2014/main" id="{C3880A1E-84FF-7E48-B8C7-DA9D9C6E989C}"/>
              </a:ext>
            </a:extLst>
          </p:cNvPr>
          <p:cNvSpPr txBox="1"/>
          <p:nvPr/>
        </p:nvSpPr>
        <p:spPr>
          <a:xfrm>
            <a:off x="138695" y="1129308"/>
            <a:ext cx="2314983" cy="369332"/>
          </a:xfrm>
          <a:prstGeom prst="rect">
            <a:avLst/>
          </a:prstGeom>
          <a:noFill/>
        </p:spPr>
        <p:txBody>
          <a:bodyPr wrap="square">
            <a:spAutoFit/>
          </a:bodyPr>
          <a:lstStyle/>
          <a:p>
            <a:pPr algn="ctr"/>
            <a:r>
              <a:rPr kumimoji="1" lang="en-US" altLang="zh-CN" b="1" dirty="0"/>
              <a:t>Hot topics</a:t>
            </a:r>
            <a:endParaRPr lang="zh-CN" altLang="en-US" b="1" dirty="0"/>
          </a:p>
        </p:txBody>
      </p:sp>
      <p:sp>
        <p:nvSpPr>
          <p:cNvPr id="21" name="文本框 20">
            <a:extLst>
              <a:ext uri="{FF2B5EF4-FFF2-40B4-BE49-F238E27FC236}">
                <a16:creationId xmlns:a16="http://schemas.microsoft.com/office/drawing/2014/main" id="{9F520FF2-0B3F-8DE2-3BAE-257D4C7A8C17}"/>
              </a:ext>
            </a:extLst>
          </p:cNvPr>
          <p:cNvSpPr txBox="1"/>
          <p:nvPr/>
        </p:nvSpPr>
        <p:spPr>
          <a:xfrm>
            <a:off x="2935516" y="1129308"/>
            <a:ext cx="2314983" cy="369332"/>
          </a:xfrm>
          <a:prstGeom prst="rect">
            <a:avLst/>
          </a:prstGeom>
          <a:noFill/>
        </p:spPr>
        <p:txBody>
          <a:bodyPr wrap="square">
            <a:spAutoFit/>
          </a:bodyPr>
          <a:lstStyle/>
          <a:p>
            <a:pPr algn="ctr"/>
            <a:r>
              <a:rPr kumimoji="1" lang="en-US" altLang="zh-CN" b="1" dirty="0"/>
              <a:t>Fraud detection</a:t>
            </a:r>
            <a:endParaRPr lang="zh-CN" altLang="en-US" b="1" dirty="0"/>
          </a:p>
        </p:txBody>
      </p:sp>
      <p:sp>
        <p:nvSpPr>
          <p:cNvPr id="22" name="文本框 21">
            <a:extLst>
              <a:ext uri="{FF2B5EF4-FFF2-40B4-BE49-F238E27FC236}">
                <a16:creationId xmlns:a16="http://schemas.microsoft.com/office/drawing/2014/main" id="{ED95A1A7-6858-5382-9CEF-4558D20E1B03}"/>
              </a:ext>
            </a:extLst>
          </p:cNvPr>
          <p:cNvSpPr txBox="1"/>
          <p:nvPr/>
        </p:nvSpPr>
        <p:spPr>
          <a:xfrm>
            <a:off x="6214174" y="1129308"/>
            <a:ext cx="2314983" cy="369332"/>
          </a:xfrm>
          <a:prstGeom prst="rect">
            <a:avLst/>
          </a:prstGeom>
          <a:noFill/>
        </p:spPr>
        <p:txBody>
          <a:bodyPr wrap="square">
            <a:spAutoFit/>
          </a:bodyPr>
          <a:lstStyle/>
          <a:p>
            <a:pPr algn="ctr"/>
            <a:r>
              <a:rPr kumimoji="1" lang="en-US" altLang="zh-CN" b="1" dirty="0"/>
              <a:t>Chat Bot</a:t>
            </a:r>
            <a:endParaRPr lang="zh-CN" altLang="en-US" b="1" dirty="0"/>
          </a:p>
        </p:txBody>
      </p:sp>
      <p:sp>
        <p:nvSpPr>
          <p:cNvPr id="23" name="矩形 22">
            <a:extLst>
              <a:ext uri="{FF2B5EF4-FFF2-40B4-BE49-F238E27FC236}">
                <a16:creationId xmlns:a16="http://schemas.microsoft.com/office/drawing/2014/main" id="{764E8697-57C0-F986-78EC-AE387C200D63}"/>
              </a:ext>
            </a:extLst>
          </p:cNvPr>
          <p:cNvSpPr/>
          <p:nvPr/>
        </p:nvSpPr>
        <p:spPr>
          <a:xfrm>
            <a:off x="377092" y="5134128"/>
            <a:ext cx="3672800"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a:t>
            </a:r>
            <a:r>
              <a:rPr lang="zh-CN" altLang="en-US" dirty="0">
                <a:solidFill>
                  <a:srgbClr val="C00000"/>
                </a:solidFill>
                <a:ea typeface="Microsoft YaHei" panose="020B0503020204020204" pitchFamily="34" charset="-122"/>
                <a:cs typeface="Arial" panose="020B0604020202020204" pitchFamily="34" charset="0"/>
              </a:rPr>
              <a:t> </a:t>
            </a:r>
            <a:r>
              <a:rPr lang="en-US" altLang="zh-CN" dirty="0">
                <a:solidFill>
                  <a:srgbClr val="C00000"/>
                </a:solidFill>
                <a:ea typeface="Microsoft YaHei" panose="020B0503020204020204" pitchFamily="34" charset="-122"/>
                <a:cs typeface="Arial" panose="020B0604020202020204" pitchFamily="34" charset="0"/>
              </a:rPr>
              <a:t>batch processing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24" name="直线连接符 23">
            <a:extLst>
              <a:ext uri="{FF2B5EF4-FFF2-40B4-BE49-F238E27FC236}">
                <a16:creationId xmlns:a16="http://schemas.microsoft.com/office/drawing/2014/main" id="{C1F8B96E-9B45-F340-6D3D-A6C3869D2CD5}"/>
              </a:ext>
            </a:extLst>
          </p:cNvPr>
          <p:cNvCxnSpPr>
            <a:cxnSpLocks/>
          </p:cNvCxnSpPr>
          <p:nvPr/>
        </p:nvCxnSpPr>
        <p:spPr>
          <a:xfrm flipH="1" flipV="1">
            <a:off x="1475656" y="4697844"/>
            <a:ext cx="72008" cy="436284"/>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3673D56E-45B6-C6A6-A7C0-83A5959786B0}"/>
              </a:ext>
            </a:extLst>
          </p:cNvPr>
          <p:cNvSpPr/>
          <p:nvPr/>
        </p:nvSpPr>
        <p:spPr>
          <a:xfrm>
            <a:off x="2411760" y="3793604"/>
            <a:ext cx="3698448"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graph processing system</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29" name="直线连接符 28">
            <a:extLst>
              <a:ext uri="{FF2B5EF4-FFF2-40B4-BE49-F238E27FC236}">
                <a16:creationId xmlns:a16="http://schemas.microsoft.com/office/drawing/2014/main" id="{294393A2-D441-B761-92F0-AA9DAB5C4F3C}"/>
              </a:ext>
            </a:extLst>
          </p:cNvPr>
          <p:cNvCxnSpPr>
            <a:cxnSpLocks/>
          </p:cNvCxnSpPr>
          <p:nvPr/>
        </p:nvCxnSpPr>
        <p:spPr>
          <a:xfrm flipH="1" flipV="1">
            <a:off x="4073902" y="3387763"/>
            <a:ext cx="72008" cy="436284"/>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1361E395-249A-6CA4-BDF9-E253DFEED198}"/>
              </a:ext>
            </a:extLst>
          </p:cNvPr>
          <p:cNvSpPr/>
          <p:nvPr/>
        </p:nvSpPr>
        <p:spPr>
          <a:xfrm>
            <a:off x="6300192" y="5161756"/>
            <a:ext cx="2646878" cy="369332"/>
          </a:xfrm>
          <a:prstGeom prst="rect">
            <a:avLst/>
          </a:prstGeom>
        </p:spPr>
        <p:txBody>
          <a:bodyPr wrap="none">
            <a:spAutoFit/>
          </a:bodyPr>
          <a:lstStyle/>
          <a:p>
            <a:r>
              <a:rPr lang="en-US" altLang="zh-CN" dirty="0">
                <a:solidFill>
                  <a:srgbClr val="C00000"/>
                </a:solidFill>
                <a:ea typeface="Microsoft YaHei" panose="020B0503020204020204" pitchFamily="34" charset="-122"/>
                <a:cs typeface="Arial" panose="020B0604020202020204" pitchFamily="34" charset="0"/>
              </a:rPr>
              <a:t>Scalable ML/AI systems</a:t>
            </a:r>
            <a:endParaRPr lang="zh-CN" altLang="en-US" dirty="0">
              <a:solidFill>
                <a:srgbClr val="C00000"/>
              </a:solidFill>
              <a:ea typeface="Microsoft YaHei" panose="020B0503020204020204" pitchFamily="34" charset="-122"/>
              <a:cs typeface="Arial" panose="020B0604020202020204" pitchFamily="34" charset="0"/>
            </a:endParaRPr>
          </a:p>
        </p:txBody>
      </p:sp>
      <p:cxnSp>
        <p:nvCxnSpPr>
          <p:cNvPr id="31" name="直线连接符 30">
            <a:extLst>
              <a:ext uri="{FF2B5EF4-FFF2-40B4-BE49-F238E27FC236}">
                <a16:creationId xmlns:a16="http://schemas.microsoft.com/office/drawing/2014/main" id="{3A259492-3678-F01E-4CD5-AE3717EF4D78}"/>
              </a:ext>
            </a:extLst>
          </p:cNvPr>
          <p:cNvCxnSpPr>
            <a:cxnSpLocks/>
          </p:cNvCxnSpPr>
          <p:nvPr/>
        </p:nvCxnSpPr>
        <p:spPr>
          <a:xfrm flipH="1" flipV="1">
            <a:off x="6884483" y="4193379"/>
            <a:ext cx="171885" cy="940749"/>
          </a:xfrm>
          <a:prstGeom prst="line">
            <a:avLst/>
          </a:prstGeom>
          <a:ln w="22225">
            <a:solidFill>
              <a:srgbClr val="F40030"/>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6643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A scalable website: </a:t>
            </a:r>
            <a:r>
              <a:rPr kumimoji="1" lang="en-US" altLang="zh-CN" b="0" dirty="0"/>
              <a:t>overall picture</a:t>
            </a:r>
            <a:endParaRPr kumimoji="1" lang="zh-CN" altLang="en-US" b="0" dirty="0"/>
          </a:p>
        </p:txBody>
      </p:sp>
      <p:sp>
        <p:nvSpPr>
          <p:cNvPr id="3" name="内容占位符 2">
            <a:extLst>
              <a:ext uri="{FF2B5EF4-FFF2-40B4-BE49-F238E27FC236}">
                <a16:creationId xmlns:a16="http://schemas.microsoft.com/office/drawing/2014/main" id="{2D84AAE6-ABA1-1148-828B-16573E4AFE73}"/>
              </a:ext>
            </a:extLst>
          </p:cNvPr>
          <p:cNvSpPr>
            <a:spLocks noGrp="1"/>
          </p:cNvSpPr>
          <p:nvPr>
            <p:ph idx="1"/>
          </p:nvPr>
        </p:nvSpPr>
        <p:spPr>
          <a:xfrm>
            <a:off x="457200" y="1129308"/>
            <a:ext cx="4186238" cy="1498280"/>
          </a:xfrm>
        </p:spPr>
        <p:txBody>
          <a:bodyPr>
            <a:normAutofit/>
          </a:bodyPr>
          <a:lstStyle/>
          <a:p>
            <a:r>
              <a:rPr kumimoji="1" lang="en-US" altLang="zh-CN" sz="1600" dirty="0"/>
              <a:t>We have not covered all the parts</a:t>
            </a:r>
          </a:p>
          <a:p>
            <a:pPr lvl="1"/>
            <a:r>
              <a:rPr kumimoji="1" lang="en-US" altLang="zh-CN" sz="1600" dirty="0"/>
              <a:t>E.g., how to manage containers? </a:t>
            </a:r>
          </a:p>
          <a:p>
            <a:pPr lvl="1"/>
            <a:r>
              <a:rPr kumimoji="1" lang="en-US" altLang="zh-CN" sz="1600" dirty="0"/>
              <a:t>Yet most of them are orthogonal to the scalability concepts in this class </a:t>
            </a:r>
            <a:endParaRPr kumimoji="1" lang="zh-CN" altLang="en-US" sz="160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73647E64-5092-5641-8F17-128CAA83F59E}"/>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8ED5B67F-656F-C941-8A3B-2EBB6C5ADBA8}"/>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40FCB168-A84F-7046-837A-F3D02646ADF7}"/>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4" name="任意形状 3">
            <a:extLst>
              <a:ext uri="{FF2B5EF4-FFF2-40B4-BE49-F238E27FC236}">
                <a16:creationId xmlns:a16="http://schemas.microsoft.com/office/drawing/2014/main" id="{732FB8A2-0C77-FD4F-9BC0-2908614056B7}"/>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4638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3001516"/>
            <a:ext cx="8950795" cy="1542157"/>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dirty="0">
                <a:solidFill>
                  <a:schemeClr val="tx1"/>
                </a:solidFill>
              </a:rPr>
              <a:t>Recall: we have talked about </a:t>
            </a:r>
            <a:r>
              <a:rPr kumimoji="1" lang="en-US" altLang="zh-CN" sz="2600" b="1" dirty="0">
                <a:solidFill>
                  <a:schemeClr val="tx1"/>
                </a:solidFill>
              </a:rPr>
              <a:t>distributed system</a:t>
            </a:r>
          </a:p>
          <a:p>
            <a:r>
              <a:rPr kumimoji="1" lang="en-US" altLang="zh-CN" sz="2600" b="1" dirty="0">
                <a:solidFill>
                  <a:srgbClr val="C00000"/>
                </a:solidFill>
              </a:rPr>
              <a:t>But what is a distributed system? </a:t>
            </a:r>
            <a:endParaRPr kumimoji="1" lang="en-US" altLang="zh-CN" sz="2400" b="1" dirty="0">
              <a:solidFill>
                <a:srgbClr val="C00000"/>
              </a:solidFill>
            </a:endParaRPr>
          </a:p>
        </p:txBody>
      </p:sp>
    </p:spTree>
    <p:extLst>
      <p:ext uri="{BB962C8B-B14F-4D97-AF65-F5344CB8AC3E}">
        <p14:creationId xmlns:p14="http://schemas.microsoft.com/office/powerpoint/2010/main" val="4014585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A scalable website: </a:t>
            </a:r>
            <a:r>
              <a:rPr kumimoji="1" lang="en-US" altLang="zh-CN" b="0" dirty="0"/>
              <a:t>powered by distributed systems!</a:t>
            </a:r>
            <a:endParaRPr kumimoji="1" lang="zh-CN" altLang="en-US" b="0" dirty="0"/>
          </a:p>
        </p:txBody>
      </p:sp>
      <p:sp>
        <p:nvSpPr>
          <p:cNvPr id="3" name="内容占位符 2">
            <a:extLst>
              <a:ext uri="{FF2B5EF4-FFF2-40B4-BE49-F238E27FC236}">
                <a16:creationId xmlns:a16="http://schemas.microsoft.com/office/drawing/2014/main" id="{2D84AAE6-ABA1-1148-828B-16573E4AFE73}"/>
              </a:ext>
            </a:extLst>
          </p:cNvPr>
          <p:cNvSpPr>
            <a:spLocks noGrp="1"/>
          </p:cNvSpPr>
          <p:nvPr>
            <p:ph idx="1"/>
          </p:nvPr>
        </p:nvSpPr>
        <p:spPr>
          <a:xfrm>
            <a:off x="457199" y="1129307"/>
            <a:ext cx="4923861" cy="1655541"/>
          </a:xfrm>
        </p:spPr>
        <p:txBody>
          <a:bodyPr>
            <a:normAutofit lnSpcReduction="10000"/>
          </a:bodyPr>
          <a:lstStyle/>
          <a:p>
            <a:r>
              <a:rPr kumimoji="1" lang="en-US" altLang="zh-CN" dirty="0"/>
              <a:t>Distributed</a:t>
            </a:r>
            <a:r>
              <a:rPr kumimoji="1" lang="zh-CN" altLang="en-US" dirty="0"/>
              <a:t> </a:t>
            </a:r>
            <a:r>
              <a:rPr kumimoji="1" lang="en-US" altLang="zh-CN" dirty="0"/>
              <a:t>system</a:t>
            </a:r>
            <a:r>
              <a:rPr kumimoji="1" lang="en-US" altLang="zh-CN" b="0" dirty="0"/>
              <a:t>: </a:t>
            </a:r>
            <a:r>
              <a:rPr lang="en" altLang="zh-CN" sz="1800" b="0" i="1" dirty="0">
                <a:effectLst/>
                <a:latin typeface="TimesNewRomanPS"/>
              </a:rPr>
              <a:t>A distributed system is a collection of independent computers that appears to its users as a single coherent system. </a:t>
            </a:r>
          </a:p>
          <a:p>
            <a:pPr>
              <a:spcBef>
                <a:spcPts val="0"/>
              </a:spcBef>
            </a:pPr>
            <a:r>
              <a:rPr kumimoji="1" lang="en" altLang="zh-CN" b="0" dirty="0">
                <a:latin typeface="TimesNewRomanPS"/>
              </a:rPr>
              <a:t> -  DISTRIBUTED SYSTEMS  Principles &amp; Paradigms, Second Edition </a:t>
            </a:r>
          </a:p>
          <a:p>
            <a:pPr>
              <a:spcBef>
                <a:spcPts val="0"/>
              </a:spcBef>
            </a:pPr>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a:extLst>
              <a:ext uri="{FF2B5EF4-FFF2-40B4-BE49-F238E27FC236}">
                <a16:creationId xmlns:a16="http://schemas.microsoft.com/office/drawing/2014/main" id="{F05ABAE6-ADA1-554F-96E3-CBDD516251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3975" y="5142564"/>
            <a:ext cx="671210" cy="438986"/>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01468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9" y="2857500"/>
            <a:ext cx="8424936"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Modern</a:t>
            </a:r>
            <a:r>
              <a:rPr kumimoji="1" lang="zh-CN" altLang="en-US" sz="2600" b="1" dirty="0">
                <a:solidFill>
                  <a:schemeClr val="tx1"/>
                </a:solidFill>
              </a:rPr>
              <a:t> </a:t>
            </a:r>
            <a:r>
              <a:rPr kumimoji="1" lang="en-US" altLang="zh-CN" sz="2600" b="1" dirty="0">
                <a:solidFill>
                  <a:schemeClr val="tx1"/>
                </a:solidFill>
              </a:rPr>
              <a:t>scalable system systems are </a:t>
            </a:r>
          </a:p>
          <a:p>
            <a:r>
              <a:rPr kumimoji="1" lang="en-US" altLang="zh-CN" sz="2600" b="1" dirty="0">
                <a:solidFill>
                  <a:schemeClr val="tx1"/>
                </a:solidFill>
              </a:rPr>
              <a:t>large &amp; distributed</a:t>
            </a:r>
          </a:p>
          <a:p>
            <a:r>
              <a:rPr kumimoji="1" lang="en-US" altLang="zh-CN" sz="2600" dirty="0">
                <a:solidFill>
                  <a:schemeClr val="tx1"/>
                </a:solidFill>
              </a:rPr>
              <a:t>Powered by large-scale </a:t>
            </a:r>
            <a:r>
              <a:rPr kumimoji="1" lang="en-US" altLang="zh-CN" sz="2600" b="1" dirty="0">
                <a:solidFill>
                  <a:srgbClr val="C00000"/>
                </a:solidFill>
              </a:rPr>
              <a:t>datacenter</a:t>
            </a:r>
            <a:endParaRPr kumimoji="1" lang="zh-CN" altLang="en-US" sz="2600" b="1" dirty="0">
              <a:solidFill>
                <a:srgbClr val="C00000"/>
              </a:solidFill>
            </a:endParaRPr>
          </a:p>
        </p:txBody>
      </p:sp>
    </p:spTree>
    <p:extLst>
      <p:ext uri="{BB962C8B-B14F-4D97-AF65-F5344CB8AC3E}">
        <p14:creationId xmlns:p14="http://schemas.microsoft.com/office/powerpoint/2010/main" val="1981846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8" name="直线连接符 127">
            <a:extLst>
              <a:ext uri="{FF2B5EF4-FFF2-40B4-BE49-F238E27FC236}">
                <a16:creationId xmlns:a16="http://schemas.microsoft.com/office/drawing/2014/main" id="{9D3A0FCF-6BB8-244F-B2E4-DFC91BCFEDF8}"/>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39FADC18-6342-384F-8D93-B4DF7D20090E}"/>
              </a:ext>
            </a:extLst>
          </p:cNvPr>
          <p:cNvSpPr>
            <a:spLocks noGrp="1"/>
          </p:cNvSpPr>
          <p:nvPr>
            <p:ph type="title"/>
          </p:nvPr>
        </p:nvSpPr>
        <p:spPr/>
        <p:txBody>
          <a:bodyPr/>
          <a:lstStyle/>
          <a:p>
            <a:r>
              <a:rPr kumimoji="1" lang="en-US" altLang="zh-CN" dirty="0"/>
              <a:t>Scalable websites are powered by modern datacenters</a:t>
            </a:r>
            <a:endParaRPr kumimoji="1" lang="zh-CN" altLang="en-US" dirty="0"/>
          </a:p>
        </p:txBody>
      </p:sp>
      <p:sp>
        <p:nvSpPr>
          <p:cNvPr id="3" name="内容占位符 2">
            <a:extLst>
              <a:ext uri="{FF2B5EF4-FFF2-40B4-BE49-F238E27FC236}">
                <a16:creationId xmlns:a16="http://schemas.microsoft.com/office/drawing/2014/main" id="{B2396232-EBB3-2F4F-B3D1-124705AA06AE}"/>
              </a:ext>
            </a:extLst>
          </p:cNvPr>
          <p:cNvSpPr>
            <a:spLocks noGrp="1"/>
          </p:cNvSpPr>
          <p:nvPr>
            <p:ph idx="1"/>
          </p:nvPr>
        </p:nvSpPr>
        <p:spPr/>
        <p:txBody>
          <a:bodyPr/>
          <a:lstStyle/>
          <a:p>
            <a:r>
              <a:rPr lang="en" altLang="zh-CN" dirty="0"/>
              <a:t>Large server and storage farms</a:t>
            </a:r>
          </a:p>
          <a:p>
            <a:pPr lvl="1"/>
            <a:r>
              <a:rPr kumimoji="1" lang="en" altLang="zh-CN" dirty="0"/>
              <a:t>CPUs: &gt; 20,000,000 cores</a:t>
            </a:r>
          </a:p>
          <a:p>
            <a:pPr lvl="1"/>
            <a:r>
              <a:rPr kumimoji="1" lang="en" altLang="zh-CN" dirty="0"/>
              <a:t>Disk capacity: &gt; 1,000,000 GB</a:t>
            </a:r>
          </a:p>
          <a:p>
            <a:pPr lvl="1"/>
            <a:r>
              <a:rPr lang="en" altLang="zh-CN" dirty="0"/>
              <a:t>10-100 MW of power </a:t>
            </a:r>
          </a:p>
          <a:p>
            <a:pPr lvl="1"/>
            <a:endParaRPr kumimoji="1" lang="en" altLang="zh-CN" dirty="0"/>
          </a:p>
          <a:p>
            <a:pPr lvl="1"/>
            <a:endParaRPr kumimoji="1" lang="zh-CN" altLang="en-US" dirty="0"/>
          </a:p>
        </p:txBody>
      </p:sp>
      <p:sp>
        <p:nvSpPr>
          <p:cNvPr id="4" name="灯片编号占位符 3">
            <a:extLst>
              <a:ext uri="{FF2B5EF4-FFF2-40B4-BE49-F238E27FC236}">
                <a16:creationId xmlns:a16="http://schemas.microsoft.com/office/drawing/2014/main" id="{259E5F63-F75F-5F49-AE94-2C411D3FD4BA}"/>
              </a:ext>
            </a:extLst>
          </p:cNvPr>
          <p:cNvSpPr>
            <a:spLocks noGrp="1"/>
          </p:cNvSpPr>
          <p:nvPr>
            <p:ph type="sldNum" sz="quarter" idx="12"/>
          </p:nvPr>
        </p:nvSpPr>
        <p:spPr/>
        <p:txBody>
          <a:bodyPr/>
          <a:lstStyle/>
          <a:p>
            <a:fld id="{ADE361C3-C043-4A6E-BDCE-8DA1E7D90A3B}" type="slidenum">
              <a:rPr lang="zh-CN" altLang="en-US" smtClean="0"/>
              <a:t>29</a:t>
            </a:fld>
            <a:endParaRPr lang="zh-CN" altLang="en-US"/>
          </a:p>
        </p:txBody>
      </p:sp>
      <p:grpSp>
        <p:nvGrpSpPr>
          <p:cNvPr id="6" name="组合 5">
            <a:extLst>
              <a:ext uri="{FF2B5EF4-FFF2-40B4-BE49-F238E27FC236}">
                <a16:creationId xmlns:a16="http://schemas.microsoft.com/office/drawing/2014/main" id="{7EDF6D18-8D0A-E44A-BAA4-DCD779445AFA}"/>
              </a:ext>
            </a:extLst>
          </p:cNvPr>
          <p:cNvGrpSpPr/>
          <p:nvPr/>
        </p:nvGrpSpPr>
        <p:grpSpPr>
          <a:xfrm>
            <a:off x="5818303" y="4272758"/>
            <a:ext cx="3038209" cy="1240753"/>
            <a:chOff x="5004048" y="4297660"/>
            <a:chExt cx="3038209" cy="1240753"/>
          </a:xfrm>
        </p:grpSpPr>
        <p:grpSp>
          <p:nvGrpSpPr>
            <p:cNvPr id="7" name="组合 6">
              <a:extLst>
                <a:ext uri="{FF2B5EF4-FFF2-40B4-BE49-F238E27FC236}">
                  <a16:creationId xmlns:a16="http://schemas.microsoft.com/office/drawing/2014/main" id="{0A782A5A-08A5-A24B-B601-EFF354B147C4}"/>
                </a:ext>
              </a:extLst>
            </p:cNvPr>
            <p:cNvGrpSpPr/>
            <p:nvPr/>
          </p:nvGrpSpPr>
          <p:grpSpPr>
            <a:xfrm>
              <a:off x="5004048" y="4297660"/>
              <a:ext cx="905319" cy="801616"/>
              <a:chOff x="5914584" y="4712265"/>
              <a:chExt cx="905319" cy="801616"/>
            </a:xfrm>
          </p:grpSpPr>
          <p:grpSp>
            <p:nvGrpSpPr>
              <p:cNvPr id="25" name="组合 24">
                <a:extLst>
                  <a:ext uri="{FF2B5EF4-FFF2-40B4-BE49-F238E27FC236}">
                    <a16:creationId xmlns:a16="http://schemas.microsoft.com/office/drawing/2014/main" id="{D84A0BC3-38E4-F747-AD5D-25260636BCCC}"/>
                  </a:ext>
                </a:extLst>
              </p:cNvPr>
              <p:cNvGrpSpPr/>
              <p:nvPr/>
            </p:nvGrpSpPr>
            <p:grpSpPr>
              <a:xfrm>
                <a:off x="5914584" y="4712265"/>
                <a:ext cx="901209" cy="801616"/>
                <a:chOff x="5914584" y="4712265"/>
                <a:chExt cx="901209" cy="801616"/>
              </a:xfrm>
            </p:grpSpPr>
            <p:sp>
              <p:nvSpPr>
                <p:cNvPr id="29" name="矩形 28">
                  <a:extLst>
                    <a:ext uri="{FF2B5EF4-FFF2-40B4-BE49-F238E27FC236}">
                      <a16:creationId xmlns:a16="http://schemas.microsoft.com/office/drawing/2014/main" id="{6699282D-2860-BB42-8E25-BCB0B3358CA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矩形 29">
                  <a:extLst>
                    <a:ext uri="{FF2B5EF4-FFF2-40B4-BE49-F238E27FC236}">
                      <a16:creationId xmlns:a16="http://schemas.microsoft.com/office/drawing/2014/main" id="{C77772C0-14F6-B045-802B-417A0813E68F}"/>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6" name="组合 25">
                <a:extLst>
                  <a:ext uri="{FF2B5EF4-FFF2-40B4-BE49-F238E27FC236}">
                    <a16:creationId xmlns:a16="http://schemas.microsoft.com/office/drawing/2014/main" id="{0A31409A-5243-3840-BB37-A3ED3B2B0CA9}"/>
                  </a:ext>
                </a:extLst>
              </p:cNvPr>
              <p:cNvGrpSpPr/>
              <p:nvPr/>
            </p:nvGrpSpPr>
            <p:grpSpPr>
              <a:xfrm>
                <a:off x="5914584" y="4989264"/>
                <a:ext cx="905319" cy="494965"/>
                <a:chOff x="4881156" y="4586631"/>
                <a:chExt cx="905319" cy="494965"/>
              </a:xfrm>
            </p:grpSpPr>
            <p:sp>
              <p:nvSpPr>
                <p:cNvPr id="27" name="一个圆顶角并剪去另一个顶角的矩形 26">
                  <a:extLst>
                    <a:ext uri="{FF2B5EF4-FFF2-40B4-BE49-F238E27FC236}">
                      <a16:creationId xmlns:a16="http://schemas.microsoft.com/office/drawing/2014/main" id="{91BC9A86-7A62-384F-B65B-795DE0C6A403}"/>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BB3290FA-7006-7E44-8A7A-3F8660175592}"/>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8" name="组合 7">
              <a:extLst>
                <a:ext uri="{FF2B5EF4-FFF2-40B4-BE49-F238E27FC236}">
                  <a16:creationId xmlns:a16="http://schemas.microsoft.com/office/drawing/2014/main" id="{8ABD8856-ADDD-C148-88A9-092272A5A6F0}"/>
                </a:ext>
              </a:extLst>
            </p:cNvPr>
            <p:cNvGrpSpPr/>
            <p:nvPr/>
          </p:nvGrpSpPr>
          <p:grpSpPr>
            <a:xfrm>
              <a:off x="5835606" y="4297660"/>
              <a:ext cx="905319" cy="801616"/>
              <a:chOff x="5914584" y="4712265"/>
              <a:chExt cx="905319" cy="801616"/>
            </a:xfrm>
          </p:grpSpPr>
          <p:grpSp>
            <p:nvGrpSpPr>
              <p:cNvPr id="19" name="组合 18">
                <a:extLst>
                  <a:ext uri="{FF2B5EF4-FFF2-40B4-BE49-F238E27FC236}">
                    <a16:creationId xmlns:a16="http://schemas.microsoft.com/office/drawing/2014/main" id="{03665254-3D6B-FA42-85DF-1A89A32BEACF}"/>
                  </a:ext>
                </a:extLst>
              </p:cNvPr>
              <p:cNvGrpSpPr/>
              <p:nvPr/>
            </p:nvGrpSpPr>
            <p:grpSpPr>
              <a:xfrm>
                <a:off x="5914584" y="4712265"/>
                <a:ext cx="901209" cy="801616"/>
                <a:chOff x="5914584" y="4712265"/>
                <a:chExt cx="901209" cy="801616"/>
              </a:xfrm>
            </p:grpSpPr>
            <p:sp>
              <p:nvSpPr>
                <p:cNvPr id="23" name="矩形 22">
                  <a:extLst>
                    <a:ext uri="{FF2B5EF4-FFF2-40B4-BE49-F238E27FC236}">
                      <a16:creationId xmlns:a16="http://schemas.microsoft.com/office/drawing/2014/main" id="{3E6377AF-D4AC-9549-BBAE-F2C3E0AD8356}"/>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56BFF13D-60CC-DB42-9A84-02B15F368614}"/>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0" name="组合 19">
                <a:extLst>
                  <a:ext uri="{FF2B5EF4-FFF2-40B4-BE49-F238E27FC236}">
                    <a16:creationId xmlns:a16="http://schemas.microsoft.com/office/drawing/2014/main" id="{5EF65155-4EA9-B441-9FF3-80193E111DEB}"/>
                  </a:ext>
                </a:extLst>
              </p:cNvPr>
              <p:cNvGrpSpPr/>
              <p:nvPr/>
            </p:nvGrpSpPr>
            <p:grpSpPr>
              <a:xfrm>
                <a:off x="5914584" y="4989264"/>
                <a:ext cx="905319" cy="494965"/>
                <a:chOff x="4881156" y="4586631"/>
                <a:chExt cx="905319" cy="494965"/>
              </a:xfrm>
            </p:grpSpPr>
            <p:sp>
              <p:nvSpPr>
                <p:cNvPr id="21" name="一个圆顶角并剪去另一个顶角的矩形 20">
                  <a:extLst>
                    <a:ext uri="{FF2B5EF4-FFF2-40B4-BE49-F238E27FC236}">
                      <a16:creationId xmlns:a16="http://schemas.microsoft.com/office/drawing/2014/main" id="{E4D59E37-9DC7-2441-BC92-C3025AE429F9}"/>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71B33829-466F-454E-8DFB-ECA73DC55806}"/>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9" name="组合 8">
              <a:extLst>
                <a:ext uri="{FF2B5EF4-FFF2-40B4-BE49-F238E27FC236}">
                  <a16:creationId xmlns:a16="http://schemas.microsoft.com/office/drawing/2014/main" id="{F459BA72-29F8-6B45-B87B-71BA3C4DA43D}"/>
                </a:ext>
              </a:extLst>
            </p:cNvPr>
            <p:cNvGrpSpPr/>
            <p:nvPr/>
          </p:nvGrpSpPr>
          <p:grpSpPr>
            <a:xfrm>
              <a:off x="7136938" y="4297660"/>
              <a:ext cx="905319" cy="801616"/>
              <a:chOff x="5914584" y="4712265"/>
              <a:chExt cx="905319" cy="801616"/>
            </a:xfrm>
          </p:grpSpPr>
          <p:grpSp>
            <p:nvGrpSpPr>
              <p:cNvPr id="13" name="组合 12">
                <a:extLst>
                  <a:ext uri="{FF2B5EF4-FFF2-40B4-BE49-F238E27FC236}">
                    <a16:creationId xmlns:a16="http://schemas.microsoft.com/office/drawing/2014/main" id="{EC0E9437-79B4-FE4A-A155-718836F3D782}"/>
                  </a:ext>
                </a:extLst>
              </p:cNvPr>
              <p:cNvGrpSpPr/>
              <p:nvPr/>
            </p:nvGrpSpPr>
            <p:grpSpPr>
              <a:xfrm>
                <a:off x="5914584" y="4712265"/>
                <a:ext cx="901209" cy="801616"/>
                <a:chOff x="5914584" y="4712265"/>
                <a:chExt cx="901209" cy="801616"/>
              </a:xfrm>
            </p:grpSpPr>
            <p:sp>
              <p:nvSpPr>
                <p:cNvPr id="17" name="矩形 16">
                  <a:extLst>
                    <a:ext uri="{FF2B5EF4-FFF2-40B4-BE49-F238E27FC236}">
                      <a16:creationId xmlns:a16="http://schemas.microsoft.com/office/drawing/2014/main" id="{168229B8-3B1B-CC41-8426-BE10F3A0038B}"/>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9E5BC55D-865A-9845-8431-20EFC4A3A71C}"/>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4" name="组合 13">
                <a:extLst>
                  <a:ext uri="{FF2B5EF4-FFF2-40B4-BE49-F238E27FC236}">
                    <a16:creationId xmlns:a16="http://schemas.microsoft.com/office/drawing/2014/main" id="{3C553394-9A23-724C-985B-48C5CF27E4A5}"/>
                  </a:ext>
                </a:extLst>
              </p:cNvPr>
              <p:cNvGrpSpPr/>
              <p:nvPr/>
            </p:nvGrpSpPr>
            <p:grpSpPr>
              <a:xfrm>
                <a:off x="5914584" y="4989264"/>
                <a:ext cx="905319" cy="494965"/>
                <a:chOff x="4881156" y="4586631"/>
                <a:chExt cx="905319" cy="494965"/>
              </a:xfrm>
            </p:grpSpPr>
            <p:sp>
              <p:nvSpPr>
                <p:cNvPr id="15" name="一个圆顶角并剪去另一个顶角的矩形 14">
                  <a:extLst>
                    <a:ext uri="{FF2B5EF4-FFF2-40B4-BE49-F238E27FC236}">
                      <a16:creationId xmlns:a16="http://schemas.microsoft.com/office/drawing/2014/main" id="{CA8FFA03-982A-3B4E-8C8F-244C7DFDEE0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1DACC94-478F-A94B-BB32-B7935EB8A36A}"/>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10" name="矩形 9">
              <a:extLst>
                <a:ext uri="{FF2B5EF4-FFF2-40B4-BE49-F238E27FC236}">
                  <a16:creationId xmlns:a16="http://schemas.microsoft.com/office/drawing/2014/main" id="{3C1AAA96-DBFB-B149-A43A-1199FBBE85E1}"/>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 name="直线连接符 10">
              <a:extLst>
                <a:ext uri="{FF2B5EF4-FFF2-40B4-BE49-F238E27FC236}">
                  <a16:creationId xmlns:a16="http://schemas.microsoft.com/office/drawing/2014/main" id="{D67BA869-FD1A-3A45-9521-3B1FABDEE520}"/>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B8AE0C95-7103-3846-8148-0BC0E62F006D}"/>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31" name="组合 30">
            <a:extLst>
              <a:ext uri="{FF2B5EF4-FFF2-40B4-BE49-F238E27FC236}">
                <a16:creationId xmlns:a16="http://schemas.microsoft.com/office/drawing/2014/main" id="{57E37D9B-F3F9-3847-BD9B-AEBDEFDADDE9}"/>
              </a:ext>
            </a:extLst>
          </p:cNvPr>
          <p:cNvGrpSpPr/>
          <p:nvPr/>
        </p:nvGrpSpPr>
        <p:grpSpPr>
          <a:xfrm>
            <a:off x="5758122" y="2568458"/>
            <a:ext cx="3098390" cy="1384372"/>
            <a:chOff x="5645427" y="2766408"/>
            <a:chExt cx="3098390" cy="1384372"/>
          </a:xfrm>
        </p:grpSpPr>
        <p:grpSp>
          <p:nvGrpSpPr>
            <p:cNvPr id="32" name="组合 31">
              <a:extLst>
                <a:ext uri="{FF2B5EF4-FFF2-40B4-BE49-F238E27FC236}">
                  <a16:creationId xmlns:a16="http://schemas.microsoft.com/office/drawing/2014/main" id="{9523BF62-CF49-704A-BF4D-913F9BBCDE54}"/>
                </a:ext>
              </a:extLst>
            </p:cNvPr>
            <p:cNvGrpSpPr/>
            <p:nvPr/>
          </p:nvGrpSpPr>
          <p:grpSpPr>
            <a:xfrm>
              <a:off x="5645427" y="2766408"/>
              <a:ext cx="1309974" cy="899967"/>
              <a:chOff x="6831174" y="4263832"/>
              <a:chExt cx="1309974" cy="899967"/>
            </a:xfrm>
          </p:grpSpPr>
          <p:sp>
            <p:nvSpPr>
              <p:cNvPr id="42" name="矩形 41">
                <a:extLst>
                  <a:ext uri="{FF2B5EF4-FFF2-40B4-BE49-F238E27FC236}">
                    <a16:creationId xmlns:a16="http://schemas.microsoft.com/office/drawing/2014/main" id="{2043C330-3DC3-F848-8461-65379F8AD93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942C7765-65C8-9749-A088-F1D8D77FBD15}"/>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4" name="组合 43">
                <a:extLst>
                  <a:ext uri="{FF2B5EF4-FFF2-40B4-BE49-F238E27FC236}">
                    <a16:creationId xmlns:a16="http://schemas.microsoft.com/office/drawing/2014/main" id="{54F4ADF8-39A3-5542-B75E-98DE751E6238}"/>
                  </a:ext>
                </a:extLst>
              </p:cNvPr>
              <p:cNvGrpSpPr/>
              <p:nvPr/>
            </p:nvGrpSpPr>
            <p:grpSpPr>
              <a:xfrm>
                <a:off x="6951983" y="4538944"/>
                <a:ext cx="1080001" cy="584154"/>
                <a:chOff x="6642225" y="3964214"/>
                <a:chExt cx="816191" cy="584154"/>
              </a:xfrm>
            </p:grpSpPr>
            <p:sp>
              <p:nvSpPr>
                <p:cNvPr id="45" name="磁盘 44">
                  <a:extLst>
                    <a:ext uri="{FF2B5EF4-FFF2-40B4-BE49-F238E27FC236}">
                      <a16:creationId xmlns:a16="http://schemas.microsoft.com/office/drawing/2014/main" id="{E4AC3018-6402-0546-BE82-DEE50AC50AB1}"/>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6" name="矩形 45">
                  <a:extLst>
                    <a:ext uri="{FF2B5EF4-FFF2-40B4-BE49-F238E27FC236}">
                      <a16:creationId xmlns:a16="http://schemas.microsoft.com/office/drawing/2014/main" id="{75696017-84F0-4F4A-9AA3-C85AD7515FAD}"/>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3" name="组合 32">
              <a:extLst>
                <a:ext uri="{FF2B5EF4-FFF2-40B4-BE49-F238E27FC236}">
                  <a16:creationId xmlns:a16="http://schemas.microsoft.com/office/drawing/2014/main" id="{0A275008-D7E6-484B-A27D-509AFEE66E09}"/>
                </a:ext>
              </a:extLst>
            </p:cNvPr>
            <p:cNvGrpSpPr/>
            <p:nvPr/>
          </p:nvGrpSpPr>
          <p:grpSpPr>
            <a:xfrm>
              <a:off x="7433843" y="2770148"/>
              <a:ext cx="1309974" cy="899967"/>
              <a:chOff x="6831174" y="4263832"/>
              <a:chExt cx="1309974" cy="899967"/>
            </a:xfrm>
          </p:grpSpPr>
          <p:sp>
            <p:nvSpPr>
              <p:cNvPr id="37" name="矩形 36">
                <a:extLst>
                  <a:ext uri="{FF2B5EF4-FFF2-40B4-BE49-F238E27FC236}">
                    <a16:creationId xmlns:a16="http://schemas.microsoft.com/office/drawing/2014/main" id="{21CEC3E9-E630-A148-8DDC-3957BC1127FF}"/>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7F75841E-BF78-FD4F-9B29-F18536FF49FB}"/>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9" name="组合 38">
                <a:extLst>
                  <a:ext uri="{FF2B5EF4-FFF2-40B4-BE49-F238E27FC236}">
                    <a16:creationId xmlns:a16="http://schemas.microsoft.com/office/drawing/2014/main" id="{D0DE880D-9455-DD44-9C0F-878B3A455615}"/>
                  </a:ext>
                </a:extLst>
              </p:cNvPr>
              <p:cNvGrpSpPr/>
              <p:nvPr/>
            </p:nvGrpSpPr>
            <p:grpSpPr>
              <a:xfrm>
                <a:off x="6951983" y="4538944"/>
                <a:ext cx="1080001" cy="584154"/>
                <a:chOff x="6642225" y="3964214"/>
                <a:chExt cx="816191" cy="584154"/>
              </a:xfrm>
            </p:grpSpPr>
            <p:sp>
              <p:nvSpPr>
                <p:cNvPr id="40" name="磁盘 39">
                  <a:extLst>
                    <a:ext uri="{FF2B5EF4-FFF2-40B4-BE49-F238E27FC236}">
                      <a16:creationId xmlns:a16="http://schemas.microsoft.com/office/drawing/2014/main" id="{A92DD1A4-2871-7E4F-B616-644A83BFF3B3}"/>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1" name="矩形 40">
                  <a:extLst>
                    <a:ext uri="{FF2B5EF4-FFF2-40B4-BE49-F238E27FC236}">
                      <a16:creationId xmlns:a16="http://schemas.microsoft.com/office/drawing/2014/main" id="{A8318E44-FA85-C24F-B408-2B244D0EBF08}"/>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34" name="直线连接符 33">
              <a:extLst>
                <a:ext uri="{FF2B5EF4-FFF2-40B4-BE49-F238E27FC236}">
                  <a16:creationId xmlns:a16="http://schemas.microsoft.com/office/drawing/2014/main" id="{41252C66-180B-E147-BC53-E7C9E5A2800E}"/>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819C1E0C-4D70-6C4E-BF02-641E9A4967F4}"/>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36" name="矩形 35">
              <a:extLst>
                <a:ext uri="{FF2B5EF4-FFF2-40B4-BE49-F238E27FC236}">
                  <a16:creationId xmlns:a16="http://schemas.microsoft.com/office/drawing/2014/main" id="{5FA10641-A33E-8A4F-9F23-1BE2760AB086}"/>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47" name="组合 46">
            <a:extLst>
              <a:ext uri="{FF2B5EF4-FFF2-40B4-BE49-F238E27FC236}">
                <a16:creationId xmlns:a16="http://schemas.microsoft.com/office/drawing/2014/main" id="{2D34369F-B899-9F47-A1B4-7E80C722E440}"/>
              </a:ext>
            </a:extLst>
          </p:cNvPr>
          <p:cNvGrpSpPr/>
          <p:nvPr/>
        </p:nvGrpSpPr>
        <p:grpSpPr>
          <a:xfrm>
            <a:off x="5383207" y="1199766"/>
            <a:ext cx="3704912" cy="1076455"/>
            <a:chOff x="5248883" y="1420516"/>
            <a:chExt cx="3704912" cy="1076455"/>
          </a:xfrm>
        </p:grpSpPr>
        <p:grpSp>
          <p:nvGrpSpPr>
            <p:cNvPr id="48" name="组合 47">
              <a:extLst>
                <a:ext uri="{FF2B5EF4-FFF2-40B4-BE49-F238E27FC236}">
                  <a16:creationId xmlns:a16="http://schemas.microsoft.com/office/drawing/2014/main" id="{33E18548-0110-D348-BE2C-FD05677C5C08}"/>
                </a:ext>
              </a:extLst>
            </p:cNvPr>
            <p:cNvGrpSpPr/>
            <p:nvPr/>
          </p:nvGrpSpPr>
          <p:grpSpPr>
            <a:xfrm>
              <a:off x="5248883" y="1420516"/>
              <a:ext cx="3704912" cy="608773"/>
              <a:chOff x="5248883" y="1420516"/>
              <a:chExt cx="3704912" cy="608773"/>
            </a:xfrm>
          </p:grpSpPr>
          <p:grpSp>
            <p:nvGrpSpPr>
              <p:cNvPr id="51" name="组合 50">
                <a:extLst>
                  <a:ext uri="{FF2B5EF4-FFF2-40B4-BE49-F238E27FC236}">
                    <a16:creationId xmlns:a16="http://schemas.microsoft.com/office/drawing/2014/main" id="{9910DA99-5FE3-7941-969A-37867C84A6F0}"/>
                  </a:ext>
                </a:extLst>
              </p:cNvPr>
              <p:cNvGrpSpPr/>
              <p:nvPr/>
            </p:nvGrpSpPr>
            <p:grpSpPr>
              <a:xfrm>
                <a:off x="5248883" y="1424862"/>
                <a:ext cx="1215397" cy="604427"/>
                <a:chOff x="4705349" y="3308267"/>
                <a:chExt cx="1215397" cy="604427"/>
              </a:xfrm>
            </p:grpSpPr>
            <p:sp>
              <p:nvSpPr>
                <p:cNvPr id="61" name="梯形 60">
                  <a:extLst>
                    <a:ext uri="{FF2B5EF4-FFF2-40B4-BE49-F238E27FC236}">
                      <a16:creationId xmlns:a16="http://schemas.microsoft.com/office/drawing/2014/main" id="{35733B51-7804-B24A-80F0-4132C092EDD8}"/>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FB99532A-1FDF-424D-A1E0-355633EAF185}"/>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3" name="矩形 62">
                  <a:extLst>
                    <a:ext uri="{FF2B5EF4-FFF2-40B4-BE49-F238E27FC236}">
                      <a16:creationId xmlns:a16="http://schemas.microsoft.com/office/drawing/2014/main" id="{4928AB76-4439-5445-BF1F-4A2271037069}"/>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2" name="组合 51">
                <a:extLst>
                  <a:ext uri="{FF2B5EF4-FFF2-40B4-BE49-F238E27FC236}">
                    <a16:creationId xmlns:a16="http://schemas.microsoft.com/office/drawing/2014/main" id="{0031487A-593B-7D4A-88B2-7CD2C6945527}"/>
                  </a:ext>
                </a:extLst>
              </p:cNvPr>
              <p:cNvGrpSpPr/>
              <p:nvPr/>
            </p:nvGrpSpPr>
            <p:grpSpPr>
              <a:xfrm>
                <a:off x="6350866" y="1424862"/>
                <a:ext cx="1215397" cy="604427"/>
                <a:chOff x="4705349" y="3308267"/>
                <a:chExt cx="1215397" cy="604427"/>
              </a:xfrm>
            </p:grpSpPr>
            <p:sp>
              <p:nvSpPr>
                <p:cNvPr id="58" name="梯形 57">
                  <a:extLst>
                    <a:ext uri="{FF2B5EF4-FFF2-40B4-BE49-F238E27FC236}">
                      <a16:creationId xmlns:a16="http://schemas.microsoft.com/office/drawing/2014/main" id="{1EAF514A-6E82-7447-A9D4-9E8E06B313D1}"/>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F625E061-DF1C-F04B-8DBF-C781988842E5}"/>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0" name="矩形 59">
                  <a:extLst>
                    <a:ext uri="{FF2B5EF4-FFF2-40B4-BE49-F238E27FC236}">
                      <a16:creationId xmlns:a16="http://schemas.microsoft.com/office/drawing/2014/main" id="{F961B2E1-33B5-FF4F-BE62-A7873065E9F9}"/>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3" name="组合 52">
                <a:extLst>
                  <a:ext uri="{FF2B5EF4-FFF2-40B4-BE49-F238E27FC236}">
                    <a16:creationId xmlns:a16="http://schemas.microsoft.com/office/drawing/2014/main" id="{306DA249-C6CB-CD4A-9744-7F539992690D}"/>
                  </a:ext>
                </a:extLst>
              </p:cNvPr>
              <p:cNvGrpSpPr/>
              <p:nvPr/>
            </p:nvGrpSpPr>
            <p:grpSpPr>
              <a:xfrm>
                <a:off x="7738398" y="1420516"/>
                <a:ext cx="1215397" cy="604427"/>
                <a:chOff x="4705349" y="3308267"/>
                <a:chExt cx="1215397" cy="604427"/>
              </a:xfrm>
            </p:grpSpPr>
            <p:sp>
              <p:nvSpPr>
                <p:cNvPr id="55" name="梯形 54">
                  <a:extLst>
                    <a:ext uri="{FF2B5EF4-FFF2-40B4-BE49-F238E27FC236}">
                      <a16:creationId xmlns:a16="http://schemas.microsoft.com/office/drawing/2014/main" id="{32E11BA9-C5D9-5D4E-AD27-81850504136D}"/>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B60E7AA3-4848-0245-9711-59D9A04657C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BD12B8E9-8C0D-254B-8939-41A105F977B5}"/>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54" name="矩形 53">
                <a:extLst>
                  <a:ext uri="{FF2B5EF4-FFF2-40B4-BE49-F238E27FC236}">
                    <a16:creationId xmlns:a16="http://schemas.microsoft.com/office/drawing/2014/main" id="{4035F8B3-058A-DD41-80BD-CE69F531F4E5}"/>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49" name="直线连接符 48">
              <a:extLst>
                <a:ext uri="{FF2B5EF4-FFF2-40B4-BE49-F238E27FC236}">
                  <a16:creationId xmlns:a16="http://schemas.microsoft.com/office/drawing/2014/main" id="{1C7C6708-E4A6-F547-9D50-88B89ECAFE64}"/>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矩形 49">
              <a:extLst>
                <a:ext uri="{FF2B5EF4-FFF2-40B4-BE49-F238E27FC236}">
                  <a16:creationId xmlns:a16="http://schemas.microsoft.com/office/drawing/2014/main" id="{452000BD-1A7A-944D-A4DC-3F1E1C6AAEE3}"/>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64" name="组合 63">
            <a:extLst>
              <a:ext uri="{FF2B5EF4-FFF2-40B4-BE49-F238E27FC236}">
                <a16:creationId xmlns:a16="http://schemas.microsoft.com/office/drawing/2014/main" id="{1F2DE2BD-316C-504B-96B8-ADAD48667801}"/>
              </a:ext>
            </a:extLst>
          </p:cNvPr>
          <p:cNvGrpSpPr/>
          <p:nvPr/>
        </p:nvGrpSpPr>
        <p:grpSpPr>
          <a:xfrm>
            <a:off x="2236116" y="3199271"/>
            <a:ext cx="768261" cy="2146974"/>
            <a:chOff x="3096000" y="3119298"/>
            <a:chExt cx="768261" cy="2146974"/>
          </a:xfrm>
        </p:grpSpPr>
        <p:sp>
          <p:nvSpPr>
            <p:cNvPr id="65" name="矩形 64">
              <a:extLst>
                <a:ext uri="{FF2B5EF4-FFF2-40B4-BE49-F238E27FC236}">
                  <a16:creationId xmlns:a16="http://schemas.microsoft.com/office/drawing/2014/main" id="{B7E870F5-395B-914C-941F-59A0280B5147}"/>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6" name="组合 65">
              <a:extLst>
                <a:ext uri="{FF2B5EF4-FFF2-40B4-BE49-F238E27FC236}">
                  <a16:creationId xmlns:a16="http://schemas.microsoft.com/office/drawing/2014/main" id="{73B80FB4-DA08-154B-9420-AB035DF8C354}"/>
                </a:ext>
              </a:extLst>
            </p:cNvPr>
            <p:cNvGrpSpPr/>
            <p:nvPr/>
          </p:nvGrpSpPr>
          <p:grpSpPr>
            <a:xfrm rot="5400000">
              <a:off x="2988299" y="3437380"/>
              <a:ext cx="690955" cy="180000"/>
              <a:chOff x="4884739" y="2696400"/>
              <a:chExt cx="690955" cy="180000"/>
            </a:xfrm>
          </p:grpSpPr>
          <p:sp>
            <p:nvSpPr>
              <p:cNvPr id="80" name="矩形 79">
                <a:extLst>
                  <a:ext uri="{FF2B5EF4-FFF2-40B4-BE49-F238E27FC236}">
                    <a16:creationId xmlns:a16="http://schemas.microsoft.com/office/drawing/2014/main" id="{B8BBB5A1-1CD8-FD45-A096-ED2E35A5F61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6CB7DF3E-D867-3F44-AD6C-D4BEF83523DC}"/>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D91AB305-4A0B-854A-BC7F-405494C0ECC0}"/>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7" name="组合 66">
              <a:extLst>
                <a:ext uri="{FF2B5EF4-FFF2-40B4-BE49-F238E27FC236}">
                  <a16:creationId xmlns:a16="http://schemas.microsoft.com/office/drawing/2014/main" id="{C5A5C645-8063-9946-8EB0-4E1070569286}"/>
                </a:ext>
              </a:extLst>
            </p:cNvPr>
            <p:cNvGrpSpPr/>
            <p:nvPr/>
          </p:nvGrpSpPr>
          <p:grpSpPr>
            <a:xfrm rot="5400000">
              <a:off x="3219367" y="3437381"/>
              <a:ext cx="690955" cy="180000"/>
              <a:chOff x="4884739" y="2696400"/>
              <a:chExt cx="690955" cy="180000"/>
            </a:xfrm>
          </p:grpSpPr>
          <p:sp>
            <p:nvSpPr>
              <p:cNvPr id="77" name="矩形 76">
                <a:extLst>
                  <a:ext uri="{FF2B5EF4-FFF2-40B4-BE49-F238E27FC236}">
                    <a16:creationId xmlns:a16="http://schemas.microsoft.com/office/drawing/2014/main" id="{046D96FA-E4EB-6B4D-A43A-517807768C6F}"/>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629DDC2A-FAA0-CB47-BE84-9C6A443CB119}"/>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矩形 78">
                <a:extLst>
                  <a:ext uri="{FF2B5EF4-FFF2-40B4-BE49-F238E27FC236}">
                    <a16:creationId xmlns:a16="http://schemas.microsoft.com/office/drawing/2014/main" id="{1C557BD1-6C94-424F-99D0-3388E6A701EC}"/>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8" name="组合 67">
              <a:extLst>
                <a:ext uri="{FF2B5EF4-FFF2-40B4-BE49-F238E27FC236}">
                  <a16:creationId xmlns:a16="http://schemas.microsoft.com/office/drawing/2014/main" id="{01E70FF1-8CAF-AD46-B0DB-C7255B256178}"/>
                </a:ext>
              </a:extLst>
            </p:cNvPr>
            <p:cNvGrpSpPr/>
            <p:nvPr/>
          </p:nvGrpSpPr>
          <p:grpSpPr>
            <a:xfrm rot="5400000">
              <a:off x="2988299" y="4762203"/>
              <a:ext cx="690955" cy="180000"/>
              <a:chOff x="4884739" y="2696400"/>
              <a:chExt cx="690955" cy="180000"/>
            </a:xfrm>
          </p:grpSpPr>
          <p:sp>
            <p:nvSpPr>
              <p:cNvPr id="74" name="矩形 73">
                <a:extLst>
                  <a:ext uri="{FF2B5EF4-FFF2-40B4-BE49-F238E27FC236}">
                    <a16:creationId xmlns:a16="http://schemas.microsoft.com/office/drawing/2014/main" id="{2840DE39-8064-2B43-9A59-63B35E6BB1D3}"/>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0F0DC4C6-3EAA-8440-BCE4-237B97DBA3B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BCC7147-D123-5840-8314-E4C7E542A4D7}"/>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9" name="组合 68">
              <a:extLst>
                <a:ext uri="{FF2B5EF4-FFF2-40B4-BE49-F238E27FC236}">
                  <a16:creationId xmlns:a16="http://schemas.microsoft.com/office/drawing/2014/main" id="{D5FD8CA7-E1F7-E04F-BEAF-0D47517A7C7D}"/>
                </a:ext>
              </a:extLst>
            </p:cNvPr>
            <p:cNvGrpSpPr/>
            <p:nvPr/>
          </p:nvGrpSpPr>
          <p:grpSpPr>
            <a:xfrm rot="5400000">
              <a:off x="3219367" y="4762204"/>
              <a:ext cx="690955" cy="180000"/>
              <a:chOff x="4884739" y="2696400"/>
              <a:chExt cx="690955" cy="180000"/>
            </a:xfrm>
          </p:grpSpPr>
          <p:sp>
            <p:nvSpPr>
              <p:cNvPr id="71" name="矩形 70">
                <a:extLst>
                  <a:ext uri="{FF2B5EF4-FFF2-40B4-BE49-F238E27FC236}">
                    <a16:creationId xmlns:a16="http://schemas.microsoft.com/office/drawing/2014/main" id="{3981197A-C840-6847-8F2A-56419344B0DC}"/>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0650332E-0766-6D48-BA4C-0C0F6521D3C2}"/>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249B985D-58C9-CB42-BA53-93F7E1535EE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a:extLst>
                <a:ext uri="{FF2B5EF4-FFF2-40B4-BE49-F238E27FC236}">
                  <a16:creationId xmlns:a16="http://schemas.microsoft.com/office/drawing/2014/main" id="{22ACDE73-BB19-E342-81CE-4653D26AAE00}"/>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83" name="组合 82">
            <a:extLst>
              <a:ext uri="{FF2B5EF4-FFF2-40B4-BE49-F238E27FC236}">
                <a16:creationId xmlns:a16="http://schemas.microsoft.com/office/drawing/2014/main" id="{7ED94CAC-87B8-C347-8F0A-F99A3302F2F8}"/>
              </a:ext>
            </a:extLst>
          </p:cNvPr>
          <p:cNvGrpSpPr/>
          <p:nvPr/>
        </p:nvGrpSpPr>
        <p:grpSpPr>
          <a:xfrm>
            <a:off x="3302994" y="2814021"/>
            <a:ext cx="1703228" cy="1049410"/>
            <a:chOff x="5882155" y="4329138"/>
            <a:chExt cx="1703228" cy="1049410"/>
          </a:xfrm>
        </p:grpSpPr>
        <p:sp>
          <p:nvSpPr>
            <p:cNvPr id="84" name="矩形 83">
              <a:extLst>
                <a:ext uri="{FF2B5EF4-FFF2-40B4-BE49-F238E27FC236}">
                  <a16:creationId xmlns:a16="http://schemas.microsoft.com/office/drawing/2014/main" id="{9DFAA47B-A1BC-E048-B179-321354ED2919}"/>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5" name="圆角矩形 84">
              <a:extLst>
                <a:ext uri="{FF2B5EF4-FFF2-40B4-BE49-F238E27FC236}">
                  <a16:creationId xmlns:a16="http://schemas.microsoft.com/office/drawing/2014/main" id="{E6509C2D-98E9-8C42-8433-9C788AE69887}"/>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86" name="矩形 85">
              <a:extLst>
                <a:ext uri="{FF2B5EF4-FFF2-40B4-BE49-F238E27FC236}">
                  <a16:creationId xmlns:a16="http://schemas.microsoft.com/office/drawing/2014/main" id="{97C62E49-38E5-5946-BEDE-BD51576F0B7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87" name="组合 86">
            <a:extLst>
              <a:ext uri="{FF2B5EF4-FFF2-40B4-BE49-F238E27FC236}">
                <a16:creationId xmlns:a16="http://schemas.microsoft.com/office/drawing/2014/main" id="{7D51B65B-6054-E747-893B-E23706FBABE1}"/>
              </a:ext>
            </a:extLst>
          </p:cNvPr>
          <p:cNvGrpSpPr/>
          <p:nvPr/>
        </p:nvGrpSpPr>
        <p:grpSpPr>
          <a:xfrm>
            <a:off x="3270533" y="4048243"/>
            <a:ext cx="1703228" cy="1049410"/>
            <a:chOff x="5882155" y="4329138"/>
            <a:chExt cx="1703228" cy="1049410"/>
          </a:xfrm>
        </p:grpSpPr>
        <p:sp>
          <p:nvSpPr>
            <p:cNvPr id="88" name="矩形 87">
              <a:extLst>
                <a:ext uri="{FF2B5EF4-FFF2-40B4-BE49-F238E27FC236}">
                  <a16:creationId xmlns:a16="http://schemas.microsoft.com/office/drawing/2014/main" id="{BAE3BC8F-D199-D14E-B48F-26CC2972DFAF}"/>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89" name="圆角矩形 88">
              <a:extLst>
                <a:ext uri="{FF2B5EF4-FFF2-40B4-BE49-F238E27FC236}">
                  <a16:creationId xmlns:a16="http://schemas.microsoft.com/office/drawing/2014/main" id="{940F3370-0887-E544-B0D3-3468138A598E}"/>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90" name="矩形 89">
              <a:extLst>
                <a:ext uri="{FF2B5EF4-FFF2-40B4-BE49-F238E27FC236}">
                  <a16:creationId xmlns:a16="http://schemas.microsoft.com/office/drawing/2014/main" id="{8E950375-FD7F-F844-A17B-996C2F8274CD}"/>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91" name="矩形 90">
            <a:extLst>
              <a:ext uri="{FF2B5EF4-FFF2-40B4-BE49-F238E27FC236}">
                <a16:creationId xmlns:a16="http://schemas.microsoft.com/office/drawing/2014/main" id="{A844EB31-86A5-2046-AA99-6C0E98152360}"/>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92" name="直线连接符 91">
            <a:extLst>
              <a:ext uri="{FF2B5EF4-FFF2-40B4-BE49-F238E27FC236}">
                <a16:creationId xmlns:a16="http://schemas.microsoft.com/office/drawing/2014/main" id="{84E42C71-9E00-1A42-A12E-2905B9BB73E2}"/>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0C9D19FD-7AEE-E145-8929-C38F52ABAFA5}"/>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62E4C207-4A97-6846-B095-678D2118DCD1}"/>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组合 94">
            <a:extLst>
              <a:ext uri="{FF2B5EF4-FFF2-40B4-BE49-F238E27FC236}">
                <a16:creationId xmlns:a16="http://schemas.microsoft.com/office/drawing/2014/main" id="{14372767-E13E-804E-9FCC-69BBA04E286C}"/>
              </a:ext>
            </a:extLst>
          </p:cNvPr>
          <p:cNvGrpSpPr/>
          <p:nvPr/>
        </p:nvGrpSpPr>
        <p:grpSpPr>
          <a:xfrm rot="16200000">
            <a:off x="703673" y="3881347"/>
            <a:ext cx="1548280" cy="638043"/>
            <a:chOff x="6020855" y="1361203"/>
            <a:chExt cx="1548280" cy="638043"/>
          </a:xfrm>
        </p:grpSpPr>
        <p:sp>
          <p:nvSpPr>
            <p:cNvPr id="96" name="云形 95">
              <a:extLst>
                <a:ext uri="{FF2B5EF4-FFF2-40B4-BE49-F238E27FC236}">
                  <a16:creationId xmlns:a16="http://schemas.microsoft.com/office/drawing/2014/main" id="{25E58114-3D74-0B41-B454-14D2AB94A69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a:extLst>
                <a:ext uri="{FF2B5EF4-FFF2-40B4-BE49-F238E27FC236}">
                  <a16:creationId xmlns:a16="http://schemas.microsoft.com/office/drawing/2014/main" id="{72CF645E-5CC2-7D49-8F6C-8653E3987694}"/>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98" name="组合 97">
            <a:extLst>
              <a:ext uri="{FF2B5EF4-FFF2-40B4-BE49-F238E27FC236}">
                <a16:creationId xmlns:a16="http://schemas.microsoft.com/office/drawing/2014/main" id="{06FEAEC8-7B18-0647-8891-F79D194D52B0}"/>
              </a:ext>
            </a:extLst>
          </p:cNvPr>
          <p:cNvGrpSpPr/>
          <p:nvPr/>
        </p:nvGrpSpPr>
        <p:grpSpPr>
          <a:xfrm>
            <a:off x="1911161" y="3550232"/>
            <a:ext cx="252000" cy="517828"/>
            <a:chOff x="1735514" y="3550232"/>
            <a:chExt cx="420567" cy="517828"/>
          </a:xfrm>
        </p:grpSpPr>
        <p:cxnSp>
          <p:nvCxnSpPr>
            <p:cNvPr id="99" name="直线箭头连接符 98">
              <a:extLst>
                <a:ext uri="{FF2B5EF4-FFF2-40B4-BE49-F238E27FC236}">
                  <a16:creationId xmlns:a16="http://schemas.microsoft.com/office/drawing/2014/main" id="{EAB937EF-5AA8-594B-9721-2EC843A216EB}"/>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E15D5923-7D02-2E4E-BB54-799BF9862E7B}"/>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344FC57D-03AB-DC45-AD19-58BCD352F940}"/>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2DC993EF-7698-D347-B12F-DDB3E768CEFC}"/>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03" name="组合 102">
            <a:extLst>
              <a:ext uri="{FF2B5EF4-FFF2-40B4-BE49-F238E27FC236}">
                <a16:creationId xmlns:a16="http://schemas.microsoft.com/office/drawing/2014/main" id="{7C63096F-63CE-0F4B-ADB4-BA0E140F68CB}"/>
              </a:ext>
            </a:extLst>
          </p:cNvPr>
          <p:cNvGrpSpPr/>
          <p:nvPr/>
        </p:nvGrpSpPr>
        <p:grpSpPr>
          <a:xfrm>
            <a:off x="1907704" y="4263806"/>
            <a:ext cx="252000" cy="517828"/>
            <a:chOff x="1735514" y="3550232"/>
            <a:chExt cx="420567" cy="517828"/>
          </a:xfrm>
        </p:grpSpPr>
        <p:cxnSp>
          <p:nvCxnSpPr>
            <p:cNvPr id="104" name="直线箭头连接符 103">
              <a:extLst>
                <a:ext uri="{FF2B5EF4-FFF2-40B4-BE49-F238E27FC236}">
                  <a16:creationId xmlns:a16="http://schemas.microsoft.com/office/drawing/2014/main" id="{0DEF6E44-F181-6A40-89F7-D2667EE330AF}"/>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6F262D27-6D76-6949-A542-57593CF8A099}"/>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D3D31772-F9DC-FE4C-986F-4588CB684D87}"/>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083B69D1-95FB-F74E-85BA-37C3EFE08637}"/>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108" name="任意形状 107">
            <a:extLst>
              <a:ext uri="{FF2B5EF4-FFF2-40B4-BE49-F238E27FC236}">
                <a16:creationId xmlns:a16="http://schemas.microsoft.com/office/drawing/2014/main" id="{EB8BCAFB-C122-DE46-9F0E-77ADDFC3E30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任意形状 108">
            <a:extLst>
              <a:ext uri="{FF2B5EF4-FFF2-40B4-BE49-F238E27FC236}">
                <a16:creationId xmlns:a16="http://schemas.microsoft.com/office/drawing/2014/main" id="{D604BABF-0403-5C4C-887B-C02256FBEA32}"/>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任意形状 109">
            <a:extLst>
              <a:ext uri="{FF2B5EF4-FFF2-40B4-BE49-F238E27FC236}">
                <a16:creationId xmlns:a16="http://schemas.microsoft.com/office/drawing/2014/main" id="{FAD99930-37B7-9046-A927-E29D8131A26F}"/>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任意形状 110">
            <a:extLst>
              <a:ext uri="{FF2B5EF4-FFF2-40B4-BE49-F238E27FC236}">
                <a16:creationId xmlns:a16="http://schemas.microsoft.com/office/drawing/2014/main" id="{00310AC1-429D-3146-95A7-EF5DBBC9A158}"/>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任意形状 111">
            <a:extLst>
              <a:ext uri="{FF2B5EF4-FFF2-40B4-BE49-F238E27FC236}">
                <a16:creationId xmlns:a16="http://schemas.microsoft.com/office/drawing/2014/main" id="{2A99E620-E53D-0147-A84D-61608AD76327}"/>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任意形状 112">
            <a:extLst>
              <a:ext uri="{FF2B5EF4-FFF2-40B4-BE49-F238E27FC236}">
                <a16:creationId xmlns:a16="http://schemas.microsoft.com/office/drawing/2014/main" id="{8029C3EC-A891-9C48-AE8C-D5FB2F276FA7}"/>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4" name="图片 113">
            <a:extLst>
              <a:ext uri="{FF2B5EF4-FFF2-40B4-BE49-F238E27FC236}">
                <a16:creationId xmlns:a16="http://schemas.microsoft.com/office/drawing/2014/main" id="{482191BE-1194-664C-BABE-B7437D7F53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15" name="图片 114">
            <a:extLst>
              <a:ext uri="{FF2B5EF4-FFF2-40B4-BE49-F238E27FC236}">
                <a16:creationId xmlns:a16="http://schemas.microsoft.com/office/drawing/2014/main" id="{4886A085-235C-D74E-98D3-B346D2C70A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16" name="图片 115">
            <a:extLst>
              <a:ext uri="{FF2B5EF4-FFF2-40B4-BE49-F238E27FC236}">
                <a16:creationId xmlns:a16="http://schemas.microsoft.com/office/drawing/2014/main" id="{0E54A9DA-355C-DD4D-8D23-9336D2D8B71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17" name="矩形 116">
            <a:extLst>
              <a:ext uri="{FF2B5EF4-FFF2-40B4-BE49-F238E27FC236}">
                <a16:creationId xmlns:a16="http://schemas.microsoft.com/office/drawing/2014/main" id="{33F3E026-2139-B343-9CCB-A4F8D9A0EE48}"/>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18" name="直线箭头连接符 117">
            <a:extLst>
              <a:ext uri="{FF2B5EF4-FFF2-40B4-BE49-F238E27FC236}">
                <a16:creationId xmlns:a16="http://schemas.microsoft.com/office/drawing/2014/main" id="{C0E39AC2-FDB8-1740-A1B6-158FAA816F0C}"/>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482DFEBD-CE49-F14B-B776-517A9A474B50}"/>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E8FB6E66-933C-0B41-A8EA-93FE0F58A2B9}"/>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F5A6388C-8E63-284A-A73E-FB3CBC8E203B}"/>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22" name="矩形 121">
            <a:extLst>
              <a:ext uri="{FF2B5EF4-FFF2-40B4-BE49-F238E27FC236}">
                <a16:creationId xmlns:a16="http://schemas.microsoft.com/office/drawing/2014/main" id="{F93DE8BE-2AAB-954B-AFD7-B6D51F7520DB}"/>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23" name="组合 122">
            <a:extLst>
              <a:ext uri="{FF2B5EF4-FFF2-40B4-BE49-F238E27FC236}">
                <a16:creationId xmlns:a16="http://schemas.microsoft.com/office/drawing/2014/main" id="{F0B3BE31-EA48-C244-B9B2-327D7CB5443E}"/>
              </a:ext>
            </a:extLst>
          </p:cNvPr>
          <p:cNvGrpSpPr/>
          <p:nvPr/>
        </p:nvGrpSpPr>
        <p:grpSpPr>
          <a:xfrm>
            <a:off x="1031305" y="2691437"/>
            <a:ext cx="845234" cy="489970"/>
            <a:chOff x="6020855" y="1361204"/>
            <a:chExt cx="845234" cy="489970"/>
          </a:xfrm>
        </p:grpSpPr>
        <p:sp>
          <p:nvSpPr>
            <p:cNvPr id="124" name="云形 123">
              <a:extLst>
                <a:ext uri="{FF2B5EF4-FFF2-40B4-BE49-F238E27FC236}">
                  <a16:creationId xmlns:a16="http://schemas.microsoft.com/office/drawing/2014/main" id="{A5177E41-E756-1448-A00F-855662A0DD98}"/>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矩形 124">
              <a:extLst>
                <a:ext uri="{FF2B5EF4-FFF2-40B4-BE49-F238E27FC236}">
                  <a16:creationId xmlns:a16="http://schemas.microsoft.com/office/drawing/2014/main" id="{72A4D6C2-99E2-C740-882A-B6EAA30D4557}"/>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26" name="直线箭头连接符 125">
            <a:extLst>
              <a:ext uri="{FF2B5EF4-FFF2-40B4-BE49-F238E27FC236}">
                <a16:creationId xmlns:a16="http://schemas.microsoft.com/office/drawing/2014/main" id="{CD7E1D16-3A3F-454D-8756-8D3997893114}"/>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7" name="直线箭头连接符 126">
            <a:extLst>
              <a:ext uri="{FF2B5EF4-FFF2-40B4-BE49-F238E27FC236}">
                <a16:creationId xmlns:a16="http://schemas.microsoft.com/office/drawing/2014/main" id="{FCE619E9-4B70-AE44-AB71-E5A376212325}"/>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矩形 128">
            <a:extLst>
              <a:ext uri="{FF2B5EF4-FFF2-40B4-BE49-F238E27FC236}">
                <a16:creationId xmlns:a16="http://schemas.microsoft.com/office/drawing/2014/main" id="{11ADF19B-D7A2-D944-B924-2564508156ED}"/>
              </a:ext>
            </a:extLst>
          </p:cNvPr>
          <p:cNvSpPr/>
          <p:nvPr/>
        </p:nvSpPr>
        <p:spPr>
          <a:xfrm>
            <a:off x="1994652" y="2785492"/>
            <a:ext cx="7848872"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a:extLst>
              <a:ext uri="{FF2B5EF4-FFF2-40B4-BE49-F238E27FC236}">
                <a16:creationId xmlns:a16="http://schemas.microsoft.com/office/drawing/2014/main" id="{0B5841A1-1EDD-9746-9AEB-69A91AF6D920}"/>
              </a:ext>
            </a:extLst>
          </p:cNvPr>
          <p:cNvSpPr/>
          <p:nvPr/>
        </p:nvSpPr>
        <p:spPr>
          <a:xfrm>
            <a:off x="5292080" y="1231546"/>
            <a:ext cx="4480101" cy="3138122"/>
          </a:xfrm>
          <a:prstGeom prst="rect">
            <a:avLst/>
          </a:prstGeom>
          <a:solidFill>
            <a:schemeClr val="bg1">
              <a:alpha val="88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2" name="图片 131">
            <a:extLst>
              <a:ext uri="{FF2B5EF4-FFF2-40B4-BE49-F238E27FC236}">
                <a16:creationId xmlns:a16="http://schemas.microsoft.com/office/drawing/2014/main" id="{305D9E43-F1E7-1841-8FC7-556986EAB4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52484" y="2931748"/>
            <a:ext cx="4275240" cy="2603125"/>
          </a:xfrm>
          <a:prstGeom prst="rect">
            <a:avLst/>
          </a:prstGeom>
        </p:spPr>
      </p:pic>
    </p:spTree>
    <p:extLst>
      <p:ext uri="{BB962C8B-B14F-4D97-AF65-F5344CB8AC3E}">
        <p14:creationId xmlns:p14="http://schemas.microsoft.com/office/powerpoint/2010/main" val="182515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A86C4-7759-FF2C-F78C-80397783DDED}"/>
              </a:ext>
            </a:extLst>
          </p:cNvPr>
          <p:cNvSpPr>
            <a:spLocks noGrp="1"/>
          </p:cNvSpPr>
          <p:nvPr>
            <p:ph type="title"/>
          </p:nvPr>
        </p:nvSpPr>
        <p:spPr/>
        <p:txBody>
          <a:bodyPr/>
          <a:lstStyle/>
          <a:p>
            <a:r>
              <a:rPr kumimoji="1" lang="en-US" altLang="zh-CN" dirty="0"/>
              <a:t>Scalable web apps are everywhere: AI era</a:t>
            </a:r>
            <a:endParaRPr kumimoji="1" lang="zh-CN" altLang="en-US" dirty="0"/>
          </a:p>
        </p:txBody>
      </p:sp>
      <p:sp>
        <p:nvSpPr>
          <p:cNvPr id="3" name="内容占位符 2">
            <a:extLst>
              <a:ext uri="{FF2B5EF4-FFF2-40B4-BE49-F238E27FC236}">
                <a16:creationId xmlns:a16="http://schemas.microsoft.com/office/drawing/2014/main" id="{479FB51C-FCA1-6B11-04C0-1198DDB8377E}"/>
              </a:ext>
            </a:extLst>
          </p:cNvPr>
          <p:cNvSpPr>
            <a:spLocks noGrp="1"/>
          </p:cNvSpPr>
          <p:nvPr>
            <p:ph idx="1"/>
          </p:nvPr>
        </p:nvSpPr>
        <p:spPr>
          <a:xfrm>
            <a:off x="457200" y="1129307"/>
            <a:ext cx="6049492" cy="4585693"/>
          </a:xfrm>
        </p:spPr>
        <p:txBody>
          <a:bodyPr>
            <a:normAutofit fontScale="92500" lnSpcReduction="10000"/>
          </a:bodyPr>
          <a:lstStyle/>
          <a:p>
            <a:r>
              <a:rPr kumimoji="1" lang="en-US" altLang="zh-CN" dirty="0"/>
              <a:t>Essentially, also a web APP</a:t>
            </a:r>
          </a:p>
          <a:p>
            <a:pPr lvl="1"/>
            <a:r>
              <a:rPr kumimoji="1" lang="en-US" altLang="zh-CN" dirty="0"/>
              <a:t>Pre-AI era: request handling = order an item</a:t>
            </a:r>
          </a:p>
          <a:p>
            <a:pPr lvl="1"/>
            <a:r>
              <a:rPr kumimoji="1" lang="en-US" altLang="zh-CN" dirty="0"/>
              <a:t>AI era: request handling = use model to do an </a:t>
            </a:r>
            <a:br>
              <a:rPr kumimoji="1" lang="en-US" altLang="zh-CN" dirty="0"/>
            </a:br>
            <a:r>
              <a:rPr kumimoji="1" lang="en-US" altLang="zh-CN" dirty="0"/>
              <a:t>inference </a:t>
            </a:r>
          </a:p>
          <a:p>
            <a:r>
              <a:rPr kumimoji="1" lang="en-US" altLang="zh-CN" dirty="0"/>
              <a:t>The same system requirements </a:t>
            </a:r>
          </a:p>
          <a:p>
            <a:pPr lvl="1"/>
            <a:r>
              <a:rPr kumimoji="1" lang="en-US" altLang="zh-CN" dirty="0"/>
              <a:t>High request rate </a:t>
            </a:r>
          </a:p>
          <a:p>
            <a:pPr lvl="1"/>
            <a:r>
              <a:rPr kumimoji="1" lang="en-US" altLang="zh-CN" dirty="0"/>
              <a:t>Massive data: both for training &amp; for serving </a:t>
            </a:r>
            <a:br>
              <a:rPr kumimoji="1" lang="en-US" altLang="zh-CN" dirty="0"/>
            </a:br>
            <a:r>
              <a:rPr kumimoji="1" lang="en-US" altLang="zh-CN" dirty="0"/>
              <a:t>history data </a:t>
            </a:r>
          </a:p>
          <a:p>
            <a:r>
              <a:rPr kumimoji="1" lang="en-US" altLang="zh-CN" dirty="0"/>
              <a:t>New requirements </a:t>
            </a:r>
          </a:p>
          <a:p>
            <a:pPr lvl="1"/>
            <a:r>
              <a:rPr kumimoji="1" lang="en-US" altLang="zh-CN" dirty="0"/>
              <a:t>Huge computation power required </a:t>
            </a:r>
          </a:p>
          <a:p>
            <a:pPr lvl="1"/>
            <a:r>
              <a:rPr kumimoji="1" lang="en-US" altLang="zh-CN" dirty="0"/>
              <a:t>According to GPT (</a:t>
            </a:r>
            <a:r>
              <a:rPr kumimoji="1" lang="en-US" altLang="zh-CN" dirty="0">
                <a:sym typeface="Wingdings" pitchFamily="2" charset="2"/>
              </a:rPr>
              <a:t>), an inference of GPT</a:t>
            </a:r>
            <a:br>
              <a:rPr kumimoji="1" lang="en-US" altLang="zh-CN" dirty="0">
                <a:sym typeface="Wingdings" pitchFamily="2" charset="2"/>
              </a:rPr>
            </a:br>
            <a:r>
              <a:rPr kumimoji="1" lang="en-US" altLang="zh-CN" dirty="0">
                <a:sym typeface="Wingdings" pitchFamily="2" charset="2"/>
              </a:rPr>
              <a:t> ~= sorting 100,000,000</a:t>
            </a:r>
            <a:r>
              <a:rPr kumimoji="1" lang="zh-CN" altLang="en-US" dirty="0">
                <a:sym typeface="Wingdings" pitchFamily="2" charset="2"/>
              </a:rPr>
              <a:t> </a:t>
            </a:r>
            <a:r>
              <a:rPr kumimoji="1" lang="en-US" altLang="zh-CN" dirty="0">
                <a:sym typeface="Wingdings" pitchFamily="2" charset="2"/>
              </a:rPr>
              <a:t>numbers</a:t>
            </a:r>
            <a:r>
              <a:rPr kumimoji="1" lang="zh-CN" altLang="en-US" dirty="0">
                <a:sym typeface="Wingdings" pitchFamily="2" charset="2"/>
              </a:rPr>
              <a:t> </a:t>
            </a:r>
            <a:r>
              <a:rPr kumimoji="1" lang="en-US" altLang="zh-CN" dirty="0"/>
              <a:t> </a:t>
            </a:r>
            <a:br>
              <a:rPr kumimoji="1" lang="en-US" altLang="zh-CN" dirty="0"/>
            </a:br>
            <a:endParaRPr kumimoji="1" lang="zh-CN" altLang="en-US" dirty="0"/>
          </a:p>
        </p:txBody>
      </p:sp>
      <p:sp>
        <p:nvSpPr>
          <p:cNvPr id="4" name="灯片编号占位符 3">
            <a:extLst>
              <a:ext uri="{FF2B5EF4-FFF2-40B4-BE49-F238E27FC236}">
                <a16:creationId xmlns:a16="http://schemas.microsoft.com/office/drawing/2014/main" id="{789CED46-0484-346C-696A-254FA68A829B}"/>
              </a:ext>
            </a:extLst>
          </p:cNvPr>
          <p:cNvSpPr>
            <a:spLocks noGrp="1"/>
          </p:cNvSpPr>
          <p:nvPr>
            <p:ph type="sldNum" sz="quarter" idx="12"/>
          </p:nvPr>
        </p:nvSpPr>
        <p:spPr/>
        <p:txBody>
          <a:bodyPr/>
          <a:lstStyle/>
          <a:p>
            <a:fld id="{ADE361C3-C043-4A6E-BDCE-8DA1E7D90A3B}" type="slidenum">
              <a:rPr lang="zh-CN" altLang="en-US" smtClean="0"/>
              <a:pPr/>
              <a:t>3</a:t>
            </a:fld>
            <a:endParaRPr lang="zh-CN" altLang="en-US" dirty="0"/>
          </a:p>
        </p:txBody>
      </p:sp>
      <p:pic>
        <p:nvPicPr>
          <p:cNvPr id="1028" name="Picture 4" descr="chart: ChatGPT in context">
            <a:extLst>
              <a:ext uri="{FF2B5EF4-FFF2-40B4-BE49-F238E27FC236}">
                <a16:creationId xmlns:a16="http://schemas.microsoft.com/office/drawing/2014/main" id="{B278EA9E-EB38-597B-D884-EB8EB6BCAD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256" y="1875202"/>
            <a:ext cx="3177240" cy="1964594"/>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图形用户界面, 应用程序&#10;&#10;描述已自动生成">
            <a:extLst>
              <a:ext uri="{FF2B5EF4-FFF2-40B4-BE49-F238E27FC236}">
                <a16:creationId xmlns:a16="http://schemas.microsoft.com/office/drawing/2014/main" id="{2E035A8C-75B6-9F46-E8E7-7CB9FE38E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328" y="4036588"/>
            <a:ext cx="1474593" cy="1490364"/>
          </a:xfrm>
          <a:prstGeom prst="rect">
            <a:avLst/>
          </a:prstGeom>
        </p:spPr>
      </p:pic>
      <p:sp>
        <p:nvSpPr>
          <p:cNvPr id="8" name="圆角矩形标注 7">
            <a:extLst>
              <a:ext uri="{FF2B5EF4-FFF2-40B4-BE49-F238E27FC236}">
                <a16:creationId xmlns:a16="http://schemas.microsoft.com/office/drawing/2014/main" id="{B54E8C61-F95B-CEAF-CD11-076F6E7F1FC6}"/>
              </a:ext>
            </a:extLst>
          </p:cNvPr>
          <p:cNvSpPr/>
          <p:nvPr/>
        </p:nvSpPr>
        <p:spPr>
          <a:xfrm>
            <a:off x="5489248" y="4701414"/>
            <a:ext cx="2034887" cy="496986"/>
          </a:xfrm>
          <a:prstGeom prst="wedgeRoundRectCallout">
            <a:avLst>
              <a:gd name="adj1" fmla="val 57587"/>
              <a:gd name="adj2" fmla="val -137171"/>
              <a:gd name="adj3" fmla="val 16667"/>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EB0828A-7EBB-5572-3396-FA42D53F3353}"/>
              </a:ext>
            </a:extLst>
          </p:cNvPr>
          <p:cNvSpPr txBox="1"/>
          <p:nvPr/>
        </p:nvSpPr>
        <p:spPr>
          <a:xfrm>
            <a:off x="5505286" y="4729708"/>
            <a:ext cx="2034887" cy="369332"/>
          </a:xfrm>
          <a:prstGeom prst="rect">
            <a:avLst/>
          </a:prstGeom>
          <a:noFill/>
        </p:spPr>
        <p:txBody>
          <a:bodyPr wrap="square">
            <a:spAutoFit/>
          </a:bodyPr>
          <a:lstStyle/>
          <a:p>
            <a:r>
              <a:rPr kumimoji="1" lang="en-US" altLang="zh-CN" dirty="0"/>
              <a:t>Per-user sessions </a:t>
            </a:r>
            <a:endParaRPr lang="zh-CN" altLang="en-US" dirty="0"/>
          </a:p>
        </p:txBody>
      </p:sp>
      <p:pic>
        <p:nvPicPr>
          <p:cNvPr id="1026" name="Picture 2" descr="Can ChatGPT Help Write Accessible Content? Opportunities and Caveats –  GrackleDocs">
            <a:extLst>
              <a:ext uri="{FF2B5EF4-FFF2-40B4-BE49-F238E27FC236}">
                <a16:creationId xmlns:a16="http://schemas.microsoft.com/office/drawing/2014/main" id="{E347023C-2AF5-AD22-2BCD-8CC44C917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124" y="1063149"/>
            <a:ext cx="2256940" cy="66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311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6E3EF-7B6B-C248-913A-AEE3E30F1136}"/>
              </a:ext>
            </a:extLst>
          </p:cNvPr>
          <p:cNvSpPr>
            <a:spLocks noGrp="1"/>
          </p:cNvSpPr>
          <p:nvPr>
            <p:ph type="title"/>
          </p:nvPr>
        </p:nvSpPr>
        <p:spPr/>
        <p:txBody>
          <a:bodyPr/>
          <a:lstStyle/>
          <a:p>
            <a:r>
              <a:rPr kumimoji="1" lang="en-US" altLang="zh-CN" dirty="0"/>
              <a:t>Datacenters that power the scalable website</a:t>
            </a:r>
            <a:endParaRPr kumimoji="1" lang="zh-CN" altLang="en-US" dirty="0"/>
          </a:p>
        </p:txBody>
      </p:sp>
      <p:sp>
        <p:nvSpPr>
          <p:cNvPr id="3" name="内容占位符 2">
            <a:extLst>
              <a:ext uri="{FF2B5EF4-FFF2-40B4-BE49-F238E27FC236}">
                <a16:creationId xmlns:a16="http://schemas.microsoft.com/office/drawing/2014/main" id="{343F0864-CC7D-B748-B481-FDB282C03287}"/>
              </a:ext>
            </a:extLst>
          </p:cNvPr>
          <p:cNvSpPr>
            <a:spLocks noGrp="1"/>
          </p:cNvSpPr>
          <p:nvPr>
            <p:ph idx="1"/>
          </p:nvPr>
        </p:nvSpPr>
        <p:spPr/>
        <p:txBody>
          <a:bodyPr/>
          <a:lstStyle/>
          <a:p>
            <a:r>
              <a:rPr kumimoji="1" lang="en-US" altLang="zh-CN" dirty="0"/>
              <a:t>Large-scale distributed systems: </a:t>
            </a:r>
            <a:r>
              <a:rPr kumimoji="1" lang="en-US" altLang="zh-CN" b="0" dirty="0"/>
              <a:t>10K – 100K servers</a:t>
            </a:r>
          </a:p>
          <a:p>
            <a:pPr lvl="1"/>
            <a:r>
              <a:rPr kumimoji="1" lang="en-US" altLang="zh-CN" dirty="0"/>
              <a:t>Each rack: 40 servers</a:t>
            </a:r>
          </a:p>
          <a:p>
            <a:r>
              <a:rPr kumimoji="1" lang="en-US" altLang="zh-CN" dirty="0"/>
              <a:t>Complex networking for connecting servers </a:t>
            </a:r>
          </a:p>
          <a:p>
            <a:pPr lvl="1"/>
            <a:r>
              <a:rPr kumimoji="1" lang="en-US" altLang="zh-CN" dirty="0"/>
              <a:t>To cooperate, we must communicate </a:t>
            </a:r>
          </a:p>
          <a:p>
            <a:pPr lvl="1"/>
            <a:endParaRPr kumimoji="1" lang="en-US" altLang="zh-CN" b="0" dirty="0"/>
          </a:p>
          <a:p>
            <a:pPr lvl="1"/>
            <a:endParaRPr kumimoji="1" lang="en-US" altLang="zh-CN" b="0" dirty="0"/>
          </a:p>
        </p:txBody>
      </p:sp>
      <p:sp>
        <p:nvSpPr>
          <p:cNvPr id="4" name="灯片编号占位符 3">
            <a:extLst>
              <a:ext uri="{FF2B5EF4-FFF2-40B4-BE49-F238E27FC236}">
                <a16:creationId xmlns:a16="http://schemas.microsoft.com/office/drawing/2014/main" id="{6A860C07-A4AA-F849-A4C9-C35FFC42E79F}"/>
              </a:ext>
            </a:extLst>
          </p:cNvPr>
          <p:cNvSpPr>
            <a:spLocks noGrp="1"/>
          </p:cNvSpPr>
          <p:nvPr>
            <p:ph type="sldNum" sz="quarter" idx="12"/>
          </p:nvPr>
        </p:nvSpPr>
        <p:spPr/>
        <p:txBody>
          <a:bodyPr/>
          <a:lstStyle/>
          <a:p>
            <a:fld id="{ADE361C3-C043-4A6E-BDCE-8DA1E7D90A3B}" type="slidenum">
              <a:rPr lang="zh-CN" altLang="en-US" smtClean="0"/>
              <a:t>30</a:t>
            </a:fld>
            <a:endParaRPr lang="zh-CN" altLang="en-US"/>
          </a:p>
        </p:txBody>
      </p:sp>
      <p:sp>
        <p:nvSpPr>
          <p:cNvPr id="5" name="AutoShape 2" descr="What does Microsoft&amp;#39;s largest datacenter look like? - OpenSistemas">
            <a:extLst>
              <a:ext uri="{FF2B5EF4-FFF2-40B4-BE49-F238E27FC236}">
                <a16:creationId xmlns:a16="http://schemas.microsoft.com/office/drawing/2014/main" id="{FCA4CD79-7B60-C54C-8308-F472677B0A3B}"/>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20" name="Picture 4" descr="What does Microsoft&amp;#39;s largest datacenter look like? - OpenSistemas">
            <a:extLst>
              <a:ext uri="{FF2B5EF4-FFF2-40B4-BE49-F238E27FC236}">
                <a16:creationId xmlns:a16="http://schemas.microsoft.com/office/drawing/2014/main" id="{957BA39C-9E26-8A42-B3CF-508D59FDAF2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9750" y="3149688"/>
            <a:ext cx="4248472" cy="2124236"/>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1844DC60-D28B-8546-B8E1-008EEB9F669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60424" y="1920679"/>
            <a:ext cx="3325699" cy="1823209"/>
          </a:xfrm>
          <a:prstGeom prst="rect">
            <a:avLst/>
          </a:prstGeom>
        </p:spPr>
      </p:pic>
      <p:sp>
        <p:nvSpPr>
          <p:cNvPr id="12" name="矩形 11">
            <a:extLst>
              <a:ext uri="{FF2B5EF4-FFF2-40B4-BE49-F238E27FC236}">
                <a16:creationId xmlns:a16="http://schemas.microsoft.com/office/drawing/2014/main" id="{9F807494-8B36-AD49-9CCF-6439C3591E97}"/>
              </a:ext>
            </a:extLst>
          </p:cNvPr>
          <p:cNvSpPr/>
          <p:nvPr/>
        </p:nvSpPr>
        <p:spPr>
          <a:xfrm>
            <a:off x="5170669" y="4535260"/>
            <a:ext cx="3705211" cy="738664"/>
          </a:xfrm>
          <a:prstGeom prst="rect">
            <a:avLst/>
          </a:prstGeom>
        </p:spPr>
        <p:txBody>
          <a:bodyPr wrap="square">
            <a:spAutoFit/>
          </a:bodyPr>
          <a:lstStyle/>
          <a:p>
            <a:r>
              <a:rPr lang="en" altLang="zh-CN" sz="1400" dirty="0">
                <a:solidFill>
                  <a:schemeClr val="tx1">
                    <a:lumMod val="50000"/>
                    <a:lumOff val="50000"/>
                  </a:schemeClr>
                </a:solidFill>
              </a:rPr>
              <a:t>Source: </a:t>
            </a:r>
            <a:r>
              <a:rPr lang="en-US" altLang="zh-CN" sz="1400" dirty="0">
                <a:solidFill>
                  <a:schemeClr val="tx1">
                    <a:lumMod val="50000"/>
                    <a:lumOff val="50000"/>
                  </a:schemeClr>
                </a:solidFill>
              </a:rPr>
              <a:t>“</a:t>
            </a:r>
            <a:r>
              <a:rPr lang="en" altLang="zh-CN" sz="1400" dirty="0">
                <a:solidFill>
                  <a:schemeClr val="tx1">
                    <a:lumMod val="50000"/>
                    <a:lumOff val="50000"/>
                  </a:schemeClr>
                </a:solidFill>
              </a:rPr>
              <a:t>The Datacenter as a Computer</a:t>
            </a:r>
            <a:r>
              <a:rPr lang="zh-CN" altLang="en-US" sz="1400" dirty="0">
                <a:solidFill>
                  <a:schemeClr val="tx1">
                    <a:lumMod val="50000"/>
                    <a:lumOff val="50000"/>
                  </a:schemeClr>
                </a:solidFill>
              </a:rPr>
              <a:t> </a:t>
            </a:r>
            <a:r>
              <a:rPr lang="en" altLang="zh-CN" sz="1400" dirty="0">
                <a:solidFill>
                  <a:schemeClr val="tx1">
                    <a:lumMod val="50000"/>
                    <a:lumOff val="50000"/>
                  </a:schemeClr>
                </a:solidFill>
              </a:rPr>
              <a:t>-</a:t>
            </a:r>
            <a:r>
              <a:rPr lang="en-US" altLang="zh-CN" sz="1400" dirty="0">
                <a:solidFill>
                  <a:schemeClr val="tx1">
                    <a:lumMod val="50000"/>
                    <a:lumOff val="50000"/>
                  </a:schemeClr>
                </a:solidFill>
              </a:rPr>
              <a:t>-</a:t>
            </a:r>
            <a:r>
              <a:rPr lang="en" altLang="zh-CN" sz="1400" dirty="0">
                <a:solidFill>
                  <a:schemeClr val="tx1">
                    <a:lumMod val="50000"/>
                    <a:lumOff val="50000"/>
                  </a:schemeClr>
                </a:solidFill>
              </a:rPr>
              <a:t>- An Introduction to the Design of Warehouse-Scale Machines</a:t>
            </a:r>
            <a:r>
              <a:rPr lang="en-US" altLang="zh-CN" sz="1400" dirty="0">
                <a:solidFill>
                  <a:schemeClr val="tx1">
                    <a:lumMod val="50000"/>
                    <a:lumOff val="50000"/>
                  </a:schemeClr>
                </a:solidFill>
              </a:rPr>
              <a:t>”</a:t>
            </a:r>
            <a:endParaRPr lang="zh-CN" altLang="en-US" sz="1400" dirty="0">
              <a:solidFill>
                <a:schemeClr val="tx1">
                  <a:lumMod val="50000"/>
                  <a:lumOff val="50000"/>
                </a:schemeClr>
              </a:solidFill>
            </a:endParaRPr>
          </a:p>
        </p:txBody>
      </p:sp>
    </p:spTree>
    <p:extLst>
      <p:ext uri="{BB962C8B-B14F-4D97-AF65-F5344CB8AC3E}">
        <p14:creationId xmlns:p14="http://schemas.microsoft.com/office/powerpoint/2010/main" val="3839246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AC0C14-6770-5743-AED8-0DD578E1B012}"/>
              </a:ext>
            </a:extLst>
          </p:cNvPr>
          <p:cNvSpPr>
            <a:spLocks noGrp="1"/>
          </p:cNvSpPr>
          <p:nvPr>
            <p:ph type="title"/>
          </p:nvPr>
        </p:nvSpPr>
        <p:spPr/>
        <p:txBody>
          <a:bodyPr/>
          <a:lstStyle/>
          <a:p>
            <a:r>
              <a:rPr kumimoji="1" lang="en-US" altLang="zh-CN" dirty="0"/>
              <a:t>Datacenters are geo-replicated </a:t>
            </a:r>
            <a:endParaRPr kumimoji="1" lang="zh-CN" altLang="en-US" dirty="0"/>
          </a:p>
        </p:txBody>
      </p:sp>
      <p:sp>
        <p:nvSpPr>
          <p:cNvPr id="4" name="灯片编号占位符 3">
            <a:extLst>
              <a:ext uri="{FF2B5EF4-FFF2-40B4-BE49-F238E27FC236}">
                <a16:creationId xmlns:a16="http://schemas.microsoft.com/office/drawing/2014/main" id="{AD775224-5423-8745-80DA-C2D912EACD8E}"/>
              </a:ext>
            </a:extLst>
          </p:cNvPr>
          <p:cNvSpPr>
            <a:spLocks noGrp="1"/>
          </p:cNvSpPr>
          <p:nvPr>
            <p:ph type="sldNum" sz="quarter" idx="12"/>
          </p:nvPr>
        </p:nvSpPr>
        <p:spPr/>
        <p:txBody>
          <a:bodyPr/>
          <a:lstStyle/>
          <a:p>
            <a:fld id="{ADE361C3-C043-4A6E-BDCE-8DA1E7D90A3B}" type="slidenum">
              <a:rPr lang="zh-CN" altLang="en-US" smtClean="0"/>
              <a:t>31</a:t>
            </a:fld>
            <a:endParaRPr lang="zh-CN" altLang="en-US"/>
          </a:p>
        </p:txBody>
      </p:sp>
      <p:sp>
        <p:nvSpPr>
          <p:cNvPr id="7" name="矩形 6">
            <a:extLst>
              <a:ext uri="{FF2B5EF4-FFF2-40B4-BE49-F238E27FC236}">
                <a16:creationId xmlns:a16="http://schemas.microsoft.com/office/drawing/2014/main" id="{AE2B3D06-315F-6849-9855-F2F9727C4BDC}"/>
              </a:ext>
            </a:extLst>
          </p:cNvPr>
          <p:cNvSpPr/>
          <p:nvPr/>
        </p:nvSpPr>
        <p:spPr>
          <a:xfrm>
            <a:off x="0" y="5486134"/>
            <a:ext cx="3705211" cy="215444"/>
          </a:xfrm>
          <a:prstGeom prst="rect">
            <a:avLst/>
          </a:prstGeom>
        </p:spPr>
        <p:txBody>
          <a:bodyPr wrap="square">
            <a:spAutoFit/>
          </a:bodyPr>
          <a:lstStyle/>
          <a:p>
            <a:r>
              <a:rPr lang="en" altLang="zh-CN" sz="800" dirty="0"/>
              <a:t>Source: https://</a:t>
            </a:r>
            <a:r>
              <a:rPr lang="en" altLang="zh-CN" sz="800" dirty="0" err="1"/>
              <a:t>www.alibabacloud.com</a:t>
            </a:r>
            <a:r>
              <a:rPr lang="en" altLang="zh-CN" sz="800" dirty="0"/>
              <a:t>/</a:t>
            </a:r>
            <a:r>
              <a:rPr lang="en" altLang="zh-CN" sz="800" dirty="0" err="1"/>
              <a:t>zh</a:t>
            </a:r>
            <a:r>
              <a:rPr lang="en" altLang="zh-CN" sz="800" dirty="0"/>
              <a:t>/global-locations</a:t>
            </a:r>
            <a:endParaRPr lang="zh-CN" altLang="en-US" sz="800" dirty="0"/>
          </a:p>
        </p:txBody>
      </p:sp>
      <p:sp>
        <p:nvSpPr>
          <p:cNvPr id="8" name="内容占位符 2">
            <a:extLst>
              <a:ext uri="{FF2B5EF4-FFF2-40B4-BE49-F238E27FC236}">
                <a16:creationId xmlns:a16="http://schemas.microsoft.com/office/drawing/2014/main" id="{8AF63EAA-2105-C84B-ABE2-C3B6D31C5612}"/>
              </a:ext>
            </a:extLst>
          </p:cNvPr>
          <p:cNvSpPr txBox="1">
            <a:spLocks/>
          </p:cNvSpPr>
          <p:nvPr/>
        </p:nvSpPr>
        <p:spPr>
          <a:xfrm>
            <a:off x="457199" y="1129307"/>
            <a:ext cx="8507289" cy="165554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b="0" dirty="0"/>
              <a:t>The </a:t>
            </a:r>
            <a:r>
              <a:rPr kumimoji="1" lang="en-US" altLang="zh-CN" dirty="0"/>
              <a:t>locations</a:t>
            </a:r>
            <a:r>
              <a:rPr kumimoji="1" lang="en-US" altLang="zh-CN" b="0" dirty="0"/>
              <a:t> of </a:t>
            </a:r>
            <a:r>
              <a:rPr lang="en" altLang="zh-CN" b="0" dirty="0"/>
              <a:t>Alibaba</a:t>
            </a:r>
            <a:r>
              <a:rPr kumimoji="1" lang="en-US" altLang="zh-CN" b="0" dirty="0"/>
              <a:t> datacenters</a:t>
            </a:r>
            <a:endParaRPr lang="en" altLang="zh-CN" b="0" dirty="0"/>
          </a:p>
        </p:txBody>
      </p:sp>
      <p:pic>
        <p:nvPicPr>
          <p:cNvPr id="10" name="图片 9">
            <a:extLst>
              <a:ext uri="{FF2B5EF4-FFF2-40B4-BE49-F238E27FC236}">
                <a16:creationId xmlns:a16="http://schemas.microsoft.com/office/drawing/2014/main" id="{4E0B899C-CE22-4E40-B777-7F2317FF918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63656"/>
            <a:ext cx="9144000" cy="2522037"/>
          </a:xfrm>
          <a:prstGeom prst="rect">
            <a:avLst/>
          </a:prstGeom>
        </p:spPr>
      </p:pic>
    </p:spTree>
    <p:extLst>
      <p:ext uri="{BB962C8B-B14F-4D97-AF65-F5344CB8AC3E}">
        <p14:creationId xmlns:p14="http://schemas.microsoft.com/office/powerpoint/2010/main" val="3422876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84815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Design </a:t>
            </a:r>
            <a:r>
              <a:rPr kumimoji="1" lang="en-US" altLang="zh-CN" sz="2600" b="1" dirty="0">
                <a:solidFill>
                  <a:srgbClr val="C00000"/>
                </a:solidFill>
              </a:rPr>
              <a:t>large-scale</a:t>
            </a:r>
            <a:r>
              <a:rPr kumimoji="1" lang="en-US" altLang="zh-CN" sz="2600" b="1" dirty="0">
                <a:solidFill>
                  <a:schemeClr val="tx1"/>
                </a:solidFill>
              </a:rPr>
              <a:t> distributed system is challenging</a:t>
            </a:r>
          </a:p>
          <a:p>
            <a:r>
              <a:rPr kumimoji="1" lang="en-US" altLang="zh-CN" sz="2400" dirty="0">
                <a:solidFill>
                  <a:schemeClr val="tx1"/>
                </a:solidFill>
              </a:rPr>
              <a:t>Fault is common, how to handle it? </a:t>
            </a:r>
          </a:p>
        </p:txBody>
      </p:sp>
    </p:spTree>
    <p:extLst>
      <p:ext uri="{BB962C8B-B14F-4D97-AF65-F5344CB8AC3E}">
        <p14:creationId xmlns:p14="http://schemas.microsoft.com/office/powerpoint/2010/main" val="2313540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F7468-8209-C14B-8748-8C724EDB352B}"/>
              </a:ext>
            </a:extLst>
          </p:cNvPr>
          <p:cNvSpPr>
            <a:spLocks noGrp="1"/>
          </p:cNvSpPr>
          <p:nvPr>
            <p:ph type="title"/>
          </p:nvPr>
        </p:nvSpPr>
        <p:spPr/>
        <p:txBody>
          <a:bodyPr/>
          <a:lstStyle/>
          <a:p>
            <a:r>
              <a:rPr kumimoji="1" lang="en-US" altLang="zh-CN" dirty="0"/>
              <a:t>Fault is common: </a:t>
            </a:r>
            <a:r>
              <a:rPr kumimoji="1" lang="en" altLang="zh-CN" b="0" dirty="0"/>
              <a:t>fault, error, failure</a:t>
            </a:r>
            <a:endParaRPr kumimoji="1" lang="zh-CN" altLang="en-US" b="0" dirty="0"/>
          </a:p>
        </p:txBody>
      </p:sp>
      <p:sp>
        <p:nvSpPr>
          <p:cNvPr id="3" name="内容占位符 2">
            <a:extLst>
              <a:ext uri="{FF2B5EF4-FFF2-40B4-BE49-F238E27FC236}">
                <a16:creationId xmlns:a16="http://schemas.microsoft.com/office/drawing/2014/main" id="{6DD64280-81C9-4947-ACCE-DB1F4EB2A0D9}"/>
              </a:ext>
            </a:extLst>
          </p:cNvPr>
          <p:cNvSpPr>
            <a:spLocks noGrp="1"/>
          </p:cNvSpPr>
          <p:nvPr>
            <p:ph idx="1"/>
          </p:nvPr>
        </p:nvSpPr>
        <p:spPr/>
        <p:txBody>
          <a:bodyPr>
            <a:normAutofit/>
          </a:bodyPr>
          <a:lstStyle/>
          <a:p>
            <a:r>
              <a:rPr kumimoji="1" lang="en" altLang="zh-CN" dirty="0">
                <a:solidFill>
                  <a:srgbClr val="FF7E79"/>
                </a:solidFill>
              </a:rPr>
              <a:t>Fault</a:t>
            </a:r>
            <a:r>
              <a:rPr kumimoji="1" lang="en" altLang="zh-CN" dirty="0"/>
              <a:t> can be latent or active</a:t>
            </a:r>
          </a:p>
          <a:p>
            <a:pPr lvl="1"/>
            <a:r>
              <a:rPr kumimoji="1" lang="en" altLang="zh-CN" dirty="0"/>
              <a:t>if active, get wrong data or control signals</a:t>
            </a:r>
          </a:p>
          <a:p>
            <a:r>
              <a:rPr kumimoji="1" lang="en" altLang="zh-CN" dirty="0">
                <a:solidFill>
                  <a:srgbClr val="FF7E79"/>
                </a:solidFill>
              </a:rPr>
              <a:t>Error</a:t>
            </a:r>
            <a:r>
              <a:rPr kumimoji="1" lang="en" altLang="zh-CN" dirty="0"/>
              <a:t> is the results of active fault</a:t>
            </a:r>
          </a:p>
          <a:p>
            <a:pPr lvl="1"/>
            <a:r>
              <a:rPr kumimoji="1" lang="en" altLang="zh-CN" dirty="0"/>
              <a:t>e.g. violation of assertion or invariant of spec</a:t>
            </a:r>
          </a:p>
          <a:p>
            <a:pPr lvl="1"/>
            <a:r>
              <a:rPr kumimoji="1" lang="en" altLang="zh-CN" dirty="0"/>
              <a:t>discovery of errors is ad hoc (formal specification?)</a:t>
            </a:r>
          </a:p>
          <a:p>
            <a:r>
              <a:rPr kumimoji="1" lang="en" altLang="zh-CN" dirty="0">
                <a:solidFill>
                  <a:srgbClr val="FF7E79"/>
                </a:solidFill>
              </a:rPr>
              <a:t>Failure</a:t>
            </a:r>
            <a:r>
              <a:rPr kumimoji="1" lang="en" altLang="zh-CN" dirty="0"/>
              <a:t> happens if an error is not detected and masked</a:t>
            </a:r>
          </a:p>
          <a:p>
            <a:pPr lvl="1"/>
            <a:r>
              <a:rPr kumimoji="1" lang="en" altLang="zh-CN" dirty="0"/>
              <a:t>not producing the intended result at an interface</a:t>
            </a:r>
          </a:p>
          <a:p>
            <a:endParaRPr kumimoji="1" lang="zh-CN" altLang="en-US" dirty="0"/>
          </a:p>
        </p:txBody>
      </p:sp>
      <p:sp>
        <p:nvSpPr>
          <p:cNvPr id="4" name="灯片编号占位符 3">
            <a:extLst>
              <a:ext uri="{FF2B5EF4-FFF2-40B4-BE49-F238E27FC236}">
                <a16:creationId xmlns:a16="http://schemas.microsoft.com/office/drawing/2014/main" id="{C2D8D9CB-BA2B-C54C-99B5-E9C4ABF2EA0B}"/>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spTree>
    <p:extLst>
      <p:ext uri="{BB962C8B-B14F-4D97-AF65-F5344CB8AC3E}">
        <p14:creationId xmlns:p14="http://schemas.microsoft.com/office/powerpoint/2010/main" val="102394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p:txBody>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endParaRPr kumimoji="1" lang="en-US" altLang="zh-CN" dirty="0"/>
          </a:p>
        </p:txBody>
      </p:sp>
      <p:sp>
        <p:nvSpPr>
          <p:cNvPr id="4" name="灯片编号占位符 3">
            <a:extLst>
              <a:ext uri="{FF2B5EF4-FFF2-40B4-BE49-F238E27FC236}">
                <a16:creationId xmlns:a16="http://schemas.microsoft.com/office/drawing/2014/main" id="{C18A7BF8-1202-894D-A856-E6179D334ED7}"/>
              </a:ext>
            </a:extLst>
          </p:cNvPr>
          <p:cNvSpPr>
            <a:spLocks noGrp="1"/>
          </p:cNvSpPr>
          <p:nvPr>
            <p:ph type="sldNum" sz="quarter" idx="12"/>
          </p:nvPr>
        </p:nvSpPr>
        <p:spPr/>
        <p:txBody>
          <a:bodyPr/>
          <a:lstStyle/>
          <a:p>
            <a:fld id="{ADE361C3-C043-4A6E-BDCE-8DA1E7D90A3B}" type="slidenum">
              <a:rPr lang="zh-CN" altLang="en-US" smtClean="0"/>
              <a:t>34</a:t>
            </a:fld>
            <a:endParaRPr lang="zh-CN" altLang="en-US"/>
          </a:p>
        </p:txBody>
      </p:sp>
      <p:sp>
        <p:nvSpPr>
          <p:cNvPr id="6" name="矩形 5">
            <a:extLst>
              <a:ext uri="{FF2B5EF4-FFF2-40B4-BE49-F238E27FC236}">
                <a16:creationId xmlns:a16="http://schemas.microsoft.com/office/drawing/2014/main" id="{398213F7-7F51-1340-B822-34908ACB4DD7}"/>
              </a:ext>
            </a:extLst>
          </p:cNvPr>
          <p:cNvSpPr/>
          <p:nvPr/>
        </p:nvSpPr>
        <p:spPr>
          <a:xfrm>
            <a:off x="2915816" y="463644"/>
            <a:ext cx="5381601" cy="430887"/>
          </a:xfrm>
          <a:prstGeom prst="rect">
            <a:avLst/>
          </a:prstGeom>
        </p:spPr>
        <p:txBody>
          <a:bodyPr wrap="none">
            <a:spAutoFit/>
          </a:bodyPr>
          <a:lstStyle/>
          <a:p>
            <a:r>
              <a:rPr kumimoji="1" lang="en-US" altLang="zh-CN" sz="2200" dirty="0"/>
              <a:t>,</a:t>
            </a:r>
            <a:r>
              <a:rPr kumimoji="1" lang="zh-CN" altLang="en-US" sz="2200" dirty="0"/>
              <a:t> </a:t>
            </a:r>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Tree>
    <p:extLst>
      <p:ext uri="{BB962C8B-B14F-4D97-AF65-F5344CB8AC3E}">
        <p14:creationId xmlns:p14="http://schemas.microsoft.com/office/powerpoint/2010/main" val="35082665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a:xfrm>
            <a:off x="457200" y="1129308"/>
            <a:ext cx="8229600" cy="4752528"/>
          </a:xfrm>
        </p:spPr>
        <p:txBody>
          <a:bodyPr>
            <a:normAutofit/>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p>
          <a:p>
            <a:r>
              <a:rPr kumimoji="1" lang="en-US" altLang="zh-CN" dirty="0"/>
              <a:t>Causes: </a:t>
            </a:r>
          </a:p>
          <a:p>
            <a:pPr lvl="1"/>
            <a:r>
              <a:rPr lang="en" altLang="zh-CN" dirty="0"/>
              <a:t>Operation error (human, configuration, etc.)</a:t>
            </a:r>
          </a:p>
          <a:p>
            <a:pPr lvl="1"/>
            <a:r>
              <a:rPr lang="en" altLang="zh-CN" dirty="0"/>
              <a:t>Software error (</a:t>
            </a:r>
            <a:r>
              <a:rPr lang="en" altLang="zh-CN" dirty="0" err="1"/>
              <a:t>e.g</a:t>
            </a:r>
            <a:r>
              <a:rPr lang="en-US" altLang="zh-CN" dirty="0"/>
              <a:t>.</a:t>
            </a:r>
            <a:r>
              <a:rPr lang="en" altLang="zh-CN" dirty="0"/>
              <a:t>, bug)</a:t>
            </a:r>
          </a:p>
          <a:p>
            <a:pPr lvl="1"/>
            <a:r>
              <a:rPr lang="en" altLang="zh-CN" dirty="0"/>
              <a:t>Hardware error</a:t>
            </a:r>
          </a:p>
          <a:p>
            <a:pPr lvl="1"/>
            <a:r>
              <a:rPr lang="en" altLang="zh-CN" dirty="0"/>
              <a:t>Power outage</a:t>
            </a:r>
            <a:endParaRPr kumimoji="1" lang="en-US" altLang="zh-CN" dirty="0"/>
          </a:p>
          <a:p>
            <a:pPr lvl="1"/>
            <a:r>
              <a:rPr lang="en" altLang="zh-CN" dirty="0"/>
              <a:t>Natural disaster</a:t>
            </a:r>
            <a:endParaRPr kumimoji="1" lang="en-US" altLang="zh-CN"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
        <p:nvSpPr>
          <p:cNvPr id="10" name="矩形 9">
            <a:extLst>
              <a:ext uri="{FF2B5EF4-FFF2-40B4-BE49-F238E27FC236}">
                <a16:creationId xmlns:a16="http://schemas.microsoft.com/office/drawing/2014/main" id="{E2DDF96B-3757-924A-BE1A-B9B76E4964F3}"/>
              </a:ext>
            </a:extLst>
          </p:cNvPr>
          <p:cNvSpPr/>
          <p:nvPr/>
        </p:nvSpPr>
        <p:spPr>
          <a:xfrm>
            <a:off x="3138057" y="255918"/>
            <a:ext cx="5178021" cy="430887"/>
          </a:xfrm>
          <a:prstGeom prst="rect">
            <a:avLst/>
          </a:prstGeom>
        </p:spPr>
        <p:txBody>
          <a:bodyPr wrap="none">
            <a:spAutoFit/>
          </a:bodyPr>
          <a:lstStyle/>
          <a:p>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
        <p:nvSpPr>
          <p:cNvPr id="11" name="矩形 10">
            <a:extLst>
              <a:ext uri="{FF2B5EF4-FFF2-40B4-BE49-F238E27FC236}">
                <a16:creationId xmlns:a16="http://schemas.microsoft.com/office/drawing/2014/main" id="{037688BD-3989-D74B-973D-A882D402DFAD}"/>
              </a:ext>
            </a:extLst>
          </p:cNvPr>
          <p:cNvSpPr/>
          <p:nvPr/>
        </p:nvSpPr>
        <p:spPr>
          <a:xfrm>
            <a:off x="3138057" y="679871"/>
            <a:ext cx="3010761" cy="430887"/>
          </a:xfrm>
          <a:prstGeom prst="rect">
            <a:avLst/>
          </a:prstGeom>
        </p:spPr>
        <p:txBody>
          <a:bodyPr wrap="none">
            <a:spAutoFit/>
          </a:bodyPr>
          <a:lstStyle/>
          <a:p>
            <a:r>
              <a:rPr kumimoji="1" lang="en-US" altLang="zh-CN" sz="2200" dirty="0">
                <a:solidFill>
                  <a:srgbClr val="FF7E79"/>
                </a:solidFill>
              </a:rPr>
              <a:t>What are the causes? </a:t>
            </a:r>
            <a:endParaRPr lang="zh-CN" altLang="en-US" sz="2200" dirty="0">
              <a:solidFill>
                <a:srgbClr val="FF7E79"/>
              </a:solidFill>
            </a:endParaRPr>
          </a:p>
        </p:txBody>
      </p:sp>
      <p:pic>
        <p:nvPicPr>
          <p:cNvPr id="13" name="图片 12">
            <a:extLst>
              <a:ext uri="{FF2B5EF4-FFF2-40B4-BE49-F238E27FC236}">
                <a16:creationId xmlns:a16="http://schemas.microsoft.com/office/drawing/2014/main" id="{A4497397-FA15-8441-A87D-B9ED307145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2080" y="2997574"/>
            <a:ext cx="3716338" cy="1094183"/>
          </a:xfrm>
          <a:prstGeom prst="rect">
            <a:avLst/>
          </a:prstGeom>
        </p:spPr>
      </p:pic>
      <p:pic>
        <p:nvPicPr>
          <p:cNvPr id="5" name="图片 4">
            <a:extLst>
              <a:ext uri="{FF2B5EF4-FFF2-40B4-BE49-F238E27FC236}">
                <a16:creationId xmlns:a16="http://schemas.microsoft.com/office/drawing/2014/main" id="{2D1DFC94-3E30-AA46-996C-64A7DADBE6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04170" y="4288584"/>
            <a:ext cx="4543439" cy="1059351"/>
          </a:xfrm>
          <a:prstGeom prst="rect">
            <a:avLst/>
          </a:prstGeom>
        </p:spPr>
      </p:pic>
    </p:spTree>
    <p:extLst>
      <p:ext uri="{BB962C8B-B14F-4D97-AF65-F5344CB8AC3E}">
        <p14:creationId xmlns:p14="http://schemas.microsoft.com/office/powerpoint/2010/main" val="3200733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3868-E6D5-3B49-B248-ECCE367096BE}"/>
              </a:ext>
            </a:extLst>
          </p:cNvPr>
          <p:cNvSpPr>
            <a:spLocks noGrp="1"/>
          </p:cNvSpPr>
          <p:nvPr>
            <p:ph type="title"/>
          </p:nvPr>
        </p:nvSpPr>
        <p:spPr/>
        <p:txBody>
          <a:bodyPr/>
          <a:lstStyle/>
          <a:p>
            <a:r>
              <a:rPr kumimoji="1" lang="en-US" altLang="zh-CN" dirty="0"/>
              <a:t>Fault is common</a:t>
            </a:r>
            <a:endParaRPr kumimoji="1" lang="zh-CN" altLang="en-US" dirty="0"/>
          </a:p>
        </p:txBody>
      </p:sp>
      <p:sp>
        <p:nvSpPr>
          <p:cNvPr id="3" name="内容占位符 2">
            <a:extLst>
              <a:ext uri="{FF2B5EF4-FFF2-40B4-BE49-F238E27FC236}">
                <a16:creationId xmlns:a16="http://schemas.microsoft.com/office/drawing/2014/main" id="{827E1A7E-5452-2D47-A235-E7F614675994}"/>
              </a:ext>
            </a:extLst>
          </p:cNvPr>
          <p:cNvSpPr>
            <a:spLocks noGrp="1"/>
          </p:cNvSpPr>
          <p:nvPr>
            <p:ph idx="1"/>
          </p:nvPr>
        </p:nvSpPr>
        <p:spPr>
          <a:xfrm>
            <a:off x="457200" y="1129308"/>
            <a:ext cx="8229600" cy="4104456"/>
          </a:xfrm>
        </p:spPr>
        <p:txBody>
          <a:bodyPr>
            <a:normAutofit/>
          </a:bodyPr>
          <a:lstStyle/>
          <a:p>
            <a:r>
              <a:rPr kumimoji="1" lang="en-US" altLang="zh-CN" dirty="0"/>
              <a:t>Why faults are common especially in distributed systems? </a:t>
            </a:r>
            <a:r>
              <a:rPr kumimoji="1" lang="en-US" altLang="zh-CN" dirty="0">
                <a:solidFill>
                  <a:srgbClr val="FF7E79"/>
                </a:solidFill>
              </a:rPr>
              <a:t>Scale!</a:t>
            </a:r>
          </a:p>
          <a:p>
            <a:pPr lvl="1"/>
            <a:r>
              <a:rPr lang="en" altLang="zh-CN" dirty="0"/>
              <a:t>“Suppose a cluster has ultra-reliable server nodes with a stellar mean time between failures (MTBF) of 30 years (10,000 days)—a cluster of 10,000 servers will see an average of one server failure per day. ”</a:t>
            </a:r>
          </a:p>
          <a:p>
            <a:r>
              <a:rPr kumimoji="1" lang="en-US" altLang="zh-CN" dirty="0"/>
              <a:t>Causes: </a:t>
            </a:r>
          </a:p>
          <a:p>
            <a:pPr lvl="1"/>
            <a:r>
              <a:rPr lang="en" altLang="zh-CN" dirty="0"/>
              <a:t>Operation error (human, configuration, etc.)</a:t>
            </a:r>
          </a:p>
          <a:p>
            <a:pPr lvl="1"/>
            <a:r>
              <a:rPr lang="en" altLang="zh-CN" dirty="0"/>
              <a:t>Software error (</a:t>
            </a:r>
            <a:r>
              <a:rPr lang="en" altLang="zh-CN" dirty="0" err="1"/>
              <a:t>e.g</a:t>
            </a:r>
            <a:r>
              <a:rPr lang="en-US" altLang="zh-CN" dirty="0"/>
              <a:t>.</a:t>
            </a:r>
            <a:r>
              <a:rPr lang="en" altLang="zh-CN" dirty="0"/>
              <a:t>, bug)</a:t>
            </a:r>
          </a:p>
          <a:p>
            <a:pPr lvl="1"/>
            <a:r>
              <a:rPr lang="en" altLang="zh-CN" dirty="0"/>
              <a:t>Hardware error</a:t>
            </a:r>
          </a:p>
          <a:p>
            <a:pPr lvl="1"/>
            <a:r>
              <a:rPr lang="en" altLang="zh-CN" dirty="0"/>
              <a:t>Power outage</a:t>
            </a:r>
            <a:endParaRPr kumimoji="1" lang="en-US" altLang="zh-CN" dirty="0"/>
          </a:p>
          <a:p>
            <a:pPr lvl="1"/>
            <a:r>
              <a:rPr lang="en" altLang="zh-CN" dirty="0"/>
              <a:t>Natural disaster</a:t>
            </a:r>
            <a:endParaRPr kumimoji="1" lang="en-US" altLang="zh-CN" dirty="0"/>
          </a:p>
          <a:p>
            <a:pPr lvl="1"/>
            <a:endParaRPr kumimoji="1" lang="en-US" altLang="zh-CN" dirty="0"/>
          </a:p>
        </p:txBody>
      </p:sp>
      <p:sp>
        <p:nvSpPr>
          <p:cNvPr id="9" name="矩形 8">
            <a:extLst>
              <a:ext uri="{FF2B5EF4-FFF2-40B4-BE49-F238E27FC236}">
                <a16:creationId xmlns:a16="http://schemas.microsoft.com/office/drawing/2014/main" id="{AF30B45A-7B4A-A348-AFBF-A3FB11833F24}"/>
              </a:ext>
            </a:extLst>
          </p:cNvPr>
          <p:cNvSpPr/>
          <p:nvPr/>
        </p:nvSpPr>
        <p:spPr>
          <a:xfrm>
            <a:off x="0" y="5376446"/>
            <a:ext cx="3705211" cy="338554"/>
          </a:xfrm>
          <a:prstGeom prst="rect">
            <a:avLst/>
          </a:prstGeom>
        </p:spPr>
        <p:txBody>
          <a:bodyPr wrap="square">
            <a:spAutoFit/>
          </a:bodyPr>
          <a:lstStyle/>
          <a:p>
            <a:r>
              <a:rPr lang="en" altLang="zh-CN" sz="800" dirty="0"/>
              <a:t>Source: The Datacenter as a Computer </a:t>
            </a:r>
          </a:p>
          <a:p>
            <a:r>
              <a:rPr lang="en" altLang="zh-CN" sz="800" dirty="0"/>
              <a:t>-- An Introduction to the Design of Warehouse-Scale Machines</a:t>
            </a:r>
            <a:endParaRPr lang="zh-CN" altLang="en-US" sz="800" dirty="0"/>
          </a:p>
        </p:txBody>
      </p:sp>
      <p:sp>
        <p:nvSpPr>
          <p:cNvPr id="11" name="矩形 10">
            <a:extLst>
              <a:ext uri="{FF2B5EF4-FFF2-40B4-BE49-F238E27FC236}">
                <a16:creationId xmlns:a16="http://schemas.microsoft.com/office/drawing/2014/main" id="{037688BD-3989-D74B-973D-A882D402DFAD}"/>
              </a:ext>
            </a:extLst>
          </p:cNvPr>
          <p:cNvSpPr/>
          <p:nvPr/>
        </p:nvSpPr>
        <p:spPr>
          <a:xfrm>
            <a:off x="3138057" y="679871"/>
            <a:ext cx="3010761" cy="430887"/>
          </a:xfrm>
          <a:prstGeom prst="rect">
            <a:avLst/>
          </a:prstGeom>
        </p:spPr>
        <p:txBody>
          <a:bodyPr wrap="none">
            <a:spAutoFit/>
          </a:bodyPr>
          <a:lstStyle/>
          <a:p>
            <a:r>
              <a:rPr kumimoji="1" lang="en-US" altLang="zh-CN" sz="2200" dirty="0">
                <a:solidFill>
                  <a:srgbClr val="FF7E79"/>
                </a:solidFill>
              </a:rPr>
              <a:t>What are the causes? </a:t>
            </a:r>
            <a:endParaRPr lang="zh-CN" altLang="en-US" sz="2200" dirty="0">
              <a:solidFill>
                <a:srgbClr val="FF7E79"/>
              </a:solidFill>
            </a:endParaRPr>
          </a:p>
        </p:txBody>
      </p:sp>
      <p:pic>
        <p:nvPicPr>
          <p:cNvPr id="7" name="图片 6">
            <a:extLst>
              <a:ext uri="{FF2B5EF4-FFF2-40B4-BE49-F238E27FC236}">
                <a16:creationId xmlns:a16="http://schemas.microsoft.com/office/drawing/2014/main" id="{E326875A-D90A-0A4C-AF6C-5ACDD75B96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048" y="2898290"/>
            <a:ext cx="3911512" cy="2587844"/>
          </a:xfrm>
          <a:prstGeom prst="rect">
            <a:avLst/>
          </a:prstGeom>
        </p:spPr>
      </p:pic>
      <p:sp>
        <p:nvSpPr>
          <p:cNvPr id="12" name="矩形 11">
            <a:extLst>
              <a:ext uri="{FF2B5EF4-FFF2-40B4-BE49-F238E27FC236}">
                <a16:creationId xmlns:a16="http://schemas.microsoft.com/office/drawing/2014/main" id="{5FEFBEF0-6209-584C-971B-8C1F3D016314}"/>
              </a:ext>
            </a:extLst>
          </p:cNvPr>
          <p:cNvSpPr/>
          <p:nvPr/>
        </p:nvSpPr>
        <p:spPr>
          <a:xfrm>
            <a:off x="3138057" y="255918"/>
            <a:ext cx="5178021" cy="430887"/>
          </a:xfrm>
          <a:prstGeom prst="rect">
            <a:avLst/>
          </a:prstGeom>
        </p:spPr>
        <p:txBody>
          <a:bodyPr wrap="none">
            <a:spAutoFit/>
          </a:bodyPr>
          <a:lstStyle/>
          <a:p>
            <a:r>
              <a:rPr kumimoji="1" lang="en-US" altLang="zh-CN" sz="2200" dirty="0"/>
              <a:t>especially in </a:t>
            </a:r>
            <a:r>
              <a:rPr kumimoji="1" lang="en-US" altLang="zh-CN" sz="2200" b="1" dirty="0"/>
              <a:t>large</a:t>
            </a:r>
            <a:r>
              <a:rPr kumimoji="1" lang="en-US" altLang="zh-CN" sz="2200" dirty="0"/>
              <a:t> </a:t>
            </a:r>
            <a:r>
              <a:rPr kumimoji="1" lang="en-US" altLang="zh-CN" sz="2200" b="1" dirty="0"/>
              <a:t>distributed systems</a:t>
            </a:r>
            <a:endParaRPr lang="zh-CN" altLang="en-US" sz="2200" b="1" dirty="0"/>
          </a:p>
        </p:txBody>
      </p:sp>
    </p:spTree>
    <p:extLst>
      <p:ext uri="{BB962C8B-B14F-4D97-AF65-F5344CB8AC3E}">
        <p14:creationId xmlns:p14="http://schemas.microsoft.com/office/powerpoint/2010/main" val="301805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C3E45-C9EA-814E-AD85-69249E0CCD2C}"/>
              </a:ext>
            </a:extLst>
          </p:cNvPr>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a:extLst>
              <a:ext uri="{FF2B5EF4-FFF2-40B4-BE49-F238E27FC236}">
                <a16:creationId xmlns:a16="http://schemas.microsoft.com/office/drawing/2014/main" id="{D7374FF6-01D4-A249-A631-49AD6BD9BD9C}"/>
              </a:ext>
            </a:extLst>
          </p:cNvPr>
          <p:cNvSpPr>
            <a:spLocks noGrp="1"/>
          </p:cNvSpPr>
          <p:nvPr>
            <p:ph type="sldNum" sz="quarter" idx="12"/>
          </p:nvPr>
        </p:nvSpPr>
        <p:spPr/>
        <p:txBody>
          <a:bodyPr/>
          <a:lstStyle/>
          <a:p>
            <a:fld id="{ADE361C3-C043-4A6E-BDCE-8DA1E7D90A3B}" type="slidenum">
              <a:rPr lang="zh-CN" altLang="en-US" smtClean="0"/>
              <a:t>37</a:t>
            </a:fld>
            <a:endParaRPr lang="zh-CN" altLang="en-US"/>
          </a:p>
        </p:txBody>
      </p:sp>
      <p:sp>
        <p:nvSpPr>
          <p:cNvPr id="9" name="内容占位符 2">
            <a:extLst>
              <a:ext uri="{FF2B5EF4-FFF2-40B4-BE49-F238E27FC236}">
                <a16:creationId xmlns:a16="http://schemas.microsoft.com/office/drawing/2014/main" id="{5A882201-6EDA-8742-BBBA-62471C8CDA1F}"/>
              </a:ext>
            </a:extLst>
          </p:cNvPr>
          <p:cNvSpPr txBox="1">
            <a:spLocks/>
          </p:cNvSpPr>
          <p:nvPr/>
        </p:nvSpPr>
        <p:spPr>
          <a:xfrm>
            <a:off x="457200" y="1129308"/>
            <a:ext cx="86868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b="0" dirty="0"/>
              <a:t>On a single computer, </a:t>
            </a:r>
            <a:r>
              <a:rPr kumimoji="1" lang="en-US" altLang="zh-CN" dirty="0"/>
              <a:t>it either works or it doesn’t</a:t>
            </a:r>
          </a:p>
          <a:p>
            <a:r>
              <a:rPr kumimoji="1" lang="en-US" altLang="zh-CN" b="0" dirty="0"/>
              <a:t>But in a </a:t>
            </a:r>
            <a:r>
              <a:rPr kumimoji="1" lang="en-US" altLang="zh-CN" dirty="0">
                <a:solidFill>
                  <a:srgbClr val="FF7E79"/>
                </a:solidFill>
              </a:rPr>
              <a:t>distributed system</a:t>
            </a:r>
            <a:r>
              <a:rPr kumimoji="1" lang="en-US" altLang="zh-CN" dirty="0"/>
              <a:t>,  some parts of the system can be broken in some unpredictable way</a:t>
            </a:r>
          </a:p>
          <a:p>
            <a:pPr lvl="1"/>
            <a:r>
              <a:rPr kumimoji="1" lang="en-US" altLang="zh-CN" dirty="0"/>
              <a:t>Such</a:t>
            </a:r>
            <a:r>
              <a:rPr kumimoji="1" lang="zh-CN" altLang="en-US" dirty="0"/>
              <a:t> </a:t>
            </a:r>
            <a:r>
              <a:rPr kumimoji="1" lang="en-US" altLang="zh-CN" dirty="0"/>
              <a:t>failure is </a:t>
            </a:r>
            <a:r>
              <a:rPr kumimoji="1" lang="en-US" altLang="zh-CN" b="1" dirty="0"/>
              <a:t>partial</a:t>
            </a:r>
            <a:r>
              <a:rPr kumimoji="1" lang="zh-CN" altLang="en-US" b="1" dirty="0"/>
              <a:t> </a:t>
            </a:r>
            <a:r>
              <a:rPr kumimoji="1" lang="en-US" altLang="zh-CN" dirty="0"/>
              <a:t>(aka.,</a:t>
            </a:r>
            <a:r>
              <a:rPr kumimoji="1" lang="zh-CN" altLang="en-US" dirty="0"/>
              <a:t> </a:t>
            </a:r>
            <a:r>
              <a:rPr kumimoji="1" lang="en-US" altLang="zh-CN" dirty="0"/>
              <a:t>grey</a:t>
            </a:r>
            <a:r>
              <a:rPr kumimoji="1" lang="zh-CN" altLang="en-US" dirty="0"/>
              <a:t> </a:t>
            </a:r>
            <a:r>
              <a:rPr kumimoji="1" lang="en-US" altLang="zh-CN" dirty="0"/>
              <a:t>failure)</a:t>
            </a:r>
          </a:p>
          <a:p>
            <a:r>
              <a:rPr kumimoji="1" lang="en-US" altLang="zh-CN" b="0" dirty="0"/>
              <a:t>Since </a:t>
            </a:r>
            <a:r>
              <a:rPr kumimoji="1" lang="en-US" altLang="zh-CN" dirty="0">
                <a:solidFill>
                  <a:srgbClr val="FF5F00"/>
                </a:solidFill>
              </a:rPr>
              <a:t>most</a:t>
            </a:r>
            <a:r>
              <a:rPr kumimoji="1" lang="en-US" altLang="zh-CN" b="0" dirty="0"/>
              <a:t> other parts of the system are </a:t>
            </a:r>
            <a:r>
              <a:rPr kumimoji="1" lang="en-US" altLang="zh-CN" dirty="0">
                <a:solidFill>
                  <a:srgbClr val="FF5F00"/>
                </a:solidFill>
              </a:rPr>
              <a:t>OK</a:t>
            </a:r>
            <a:r>
              <a:rPr kumimoji="1" lang="en-US" altLang="zh-CN" b="0" dirty="0"/>
              <a:t>, we want the system </a:t>
            </a:r>
            <a:r>
              <a:rPr kumimoji="1" lang="en-US" altLang="zh-CN" dirty="0">
                <a:solidFill>
                  <a:srgbClr val="FF5F00"/>
                </a:solidFill>
              </a:rPr>
              <a:t>still working</a:t>
            </a:r>
            <a:r>
              <a:rPr kumimoji="1" lang="en-US" altLang="zh-CN" b="0" dirty="0"/>
              <a:t>!</a:t>
            </a:r>
          </a:p>
        </p:txBody>
      </p:sp>
    </p:spTree>
    <p:extLst>
      <p:ext uri="{BB962C8B-B14F-4D97-AF65-F5344CB8AC3E}">
        <p14:creationId xmlns:p14="http://schemas.microsoft.com/office/powerpoint/2010/main" val="851386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C3E45-C9EA-814E-AD85-69249E0CCD2C}"/>
              </a:ext>
            </a:extLst>
          </p:cNvPr>
          <p:cNvSpPr>
            <a:spLocks noGrp="1"/>
          </p:cNvSpPr>
          <p:nvPr>
            <p:ph type="title"/>
          </p:nvPr>
        </p:nvSpPr>
        <p:spPr/>
        <p:txBody>
          <a:bodyPr/>
          <a:lstStyle/>
          <a:p>
            <a:r>
              <a:rPr kumimoji="1" lang="en-US" altLang="zh-CN" dirty="0"/>
              <a:t>Faults and partial failures</a:t>
            </a:r>
            <a:endParaRPr kumimoji="1" lang="zh-CN" altLang="en-US" dirty="0"/>
          </a:p>
        </p:txBody>
      </p:sp>
      <p:sp>
        <p:nvSpPr>
          <p:cNvPr id="4" name="灯片编号占位符 3">
            <a:extLst>
              <a:ext uri="{FF2B5EF4-FFF2-40B4-BE49-F238E27FC236}">
                <a16:creationId xmlns:a16="http://schemas.microsoft.com/office/drawing/2014/main" id="{D7374FF6-01D4-A249-A631-49AD6BD9BD9C}"/>
              </a:ext>
            </a:extLst>
          </p:cNvPr>
          <p:cNvSpPr>
            <a:spLocks noGrp="1"/>
          </p:cNvSpPr>
          <p:nvPr>
            <p:ph type="sldNum" sz="quarter" idx="12"/>
          </p:nvPr>
        </p:nvSpPr>
        <p:spPr/>
        <p:txBody>
          <a:bodyPr/>
          <a:lstStyle/>
          <a:p>
            <a:fld id="{ADE361C3-C043-4A6E-BDCE-8DA1E7D90A3B}" type="slidenum">
              <a:rPr lang="zh-CN" altLang="en-US" smtClean="0"/>
              <a:t>38</a:t>
            </a:fld>
            <a:endParaRPr lang="zh-CN" altLang="en-US"/>
          </a:p>
        </p:txBody>
      </p:sp>
      <p:sp>
        <p:nvSpPr>
          <p:cNvPr id="9" name="内容占位符 2">
            <a:extLst>
              <a:ext uri="{FF2B5EF4-FFF2-40B4-BE49-F238E27FC236}">
                <a16:creationId xmlns:a16="http://schemas.microsoft.com/office/drawing/2014/main" id="{5A882201-6EDA-8742-BBBA-62471C8CDA1F}"/>
              </a:ext>
            </a:extLst>
          </p:cNvPr>
          <p:cNvSpPr txBox="1">
            <a:spLocks/>
          </p:cNvSpPr>
          <p:nvPr/>
        </p:nvSpPr>
        <p:spPr>
          <a:xfrm>
            <a:off x="457200" y="1129308"/>
            <a:ext cx="8229600"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Example: </a:t>
            </a:r>
            <a:r>
              <a:rPr kumimoji="1" lang="en-US" altLang="zh-CN" dirty="0">
                <a:solidFill>
                  <a:srgbClr val="FF7E79"/>
                </a:solidFill>
              </a:rPr>
              <a:t>unreliable</a:t>
            </a:r>
            <a:r>
              <a:rPr kumimoji="1" lang="en-US" altLang="zh-CN" b="0" dirty="0"/>
              <a:t> network</a:t>
            </a:r>
          </a:p>
          <a:p>
            <a:pPr lvl="1"/>
            <a:r>
              <a:rPr kumimoji="1" lang="en-US" altLang="zh-CN" b="0" dirty="0"/>
              <a:t>A</a:t>
            </a:r>
            <a:r>
              <a:rPr kumimoji="1" lang="zh-CN" altLang="en-US" b="0" dirty="0"/>
              <a:t> </a:t>
            </a:r>
            <a:r>
              <a:rPr kumimoji="1" lang="en-US" altLang="zh-CN" b="0" dirty="0"/>
              <a:t>client (e.g., </a:t>
            </a:r>
            <a:r>
              <a:rPr kumimoji="1" lang="en-US" altLang="zh-CN" dirty="0"/>
              <a:t>Smartphone),</a:t>
            </a:r>
            <a:br>
              <a:rPr kumimoji="1" lang="en-US" altLang="zh-CN" dirty="0"/>
            </a:br>
            <a:r>
              <a:rPr kumimoji="1" lang="en-US" altLang="zh-CN" dirty="0"/>
              <a:t>s</a:t>
            </a:r>
            <a:r>
              <a:rPr kumimoji="1" lang="en-US" altLang="zh-CN" b="0" dirty="0"/>
              <a:t>ends </a:t>
            </a:r>
            <a:r>
              <a:rPr kumimoji="1" lang="en-US" altLang="zh-CN" dirty="0"/>
              <a:t>requests to the service (e.g., Taobao),</a:t>
            </a:r>
            <a:br>
              <a:rPr kumimoji="1" lang="en-US" altLang="zh-CN" dirty="0"/>
            </a:br>
            <a:r>
              <a:rPr kumimoji="1" lang="en-US" altLang="zh-CN" b="0" dirty="0"/>
              <a:t>through network (5G, </a:t>
            </a:r>
            <a:r>
              <a:rPr kumimoji="1" lang="en-US" altLang="zh-CN" b="0" dirty="0" err="1"/>
              <a:t>Wifi</a:t>
            </a:r>
            <a:r>
              <a:rPr kumimoji="1" lang="en-US" altLang="zh-CN" b="0" dirty="0"/>
              <a:t>)</a:t>
            </a:r>
            <a:endParaRPr kumimoji="1" lang="en-US" altLang="zh-CN" dirty="0"/>
          </a:p>
          <a:p>
            <a:pPr lvl="1"/>
            <a:r>
              <a:rPr kumimoji="1" lang="en-US" altLang="zh-CN" dirty="0"/>
              <a:t>The client gets: “</a:t>
            </a:r>
            <a:r>
              <a:rPr kumimoji="1" lang="zh-CN" altLang="en-US" dirty="0"/>
              <a:t>网络竟然奔溃了</a:t>
            </a:r>
            <a:r>
              <a:rPr kumimoji="1" lang="en-US" altLang="zh-CN" dirty="0"/>
              <a:t>”, how can a network break? </a:t>
            </a:r>
            <a:endParaRPr kumimoji="1" lang="en-US" altLang="zh-CN" b="0" dirty="0"/>
          </a:p>
        </p:txBody>
      </p:sp>
      <p:pic>
        <p:nvPicPr>
          <p:cNvPr id="5" name="图片 4">
            <a:extLst>
              <a:ext uri="{FF2B5EF4-FFF2-40B4-BE49-F238E27FC236}">
                <a16:creationId xmlns:a16="http://schemas.microsoft.com/office/drawing/2014/main" id="{AE2CBDC6-273E-5C4C-BDD7-7B1F6F72E8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1851" y="3404510"/>
            <a:ext cx="6264696" cy="2044587"/>
          </a:xfrm>
          <a:prstGeom prst="rect">
            <a:avLst/>
          </a:prstGeom>
        </p:spPr>
      </p:pic>
      <p:sp>
        <p:nvSpPr>
          <p:cNvPr id="3" name="矩形 2">
            <a:extLst>
              <a:ext uri="{FF2B5EF4-FFF2-40B4-BE49-F238E27FC236}">
                <a16:creationId xmlns:a16="http://schemas.microsoft.com/office/drawing/2014/main" id="{5B212C5B-BBEA-7C4A-BC09-FC271F564510}"/>
              </a:ext>
            </a:extLst>
          </p:cNvPr>
          <p:cNvSpPr/>
          <p:nvPr/>
        </p:nvSpPr>
        <p:spPr>
          <a:xfrm>
            <a:off x="2843808" y="3404510"/>
            <a:ext cx="3842739" cy="2837366"/>
          </a:xfrm>
          <a:prstGeom prst="rect">
            <a:avLst/>
          </a:prstGeom>
          <a:solidFill>
            <a:schemeClr val="bg1"/>
          </a:solidFill>
          <a:ln w="127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DDE36E87-CF04-A040-9805-93A92A1569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08304" y="228866"/>
            <a:ext cx="1692976" cy="3664979"/>
          </a:xfrm>
          <a:prstGeom prst="rect">
            <a:avLst/>
          </a:prstGeom>
        </p:spPr>
      </p:pic>
    </p:spTree>
    <p:extLst>
      <p:ext uri="{BB962C8B-B14F-4D97-AF65-F5344CB8AC3E}">
        <p14:creationId xmlns:p14="http://schemas.microsoft.com/office/powerpoint/2010/main" val="1025133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4D74-E437-9444-92A7-0A56C0D8EDEF}"/>
              </a:ext>
            </a:extLst>
          </p:cNvPr>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a:extLst>
              <a:ext uri="{FF2B5EF4-FFF2-40B4-BE49-F238E27FC236}">
                <a16:creationId xmlns:a16="http://schemas.microsoft.com/office/drawing/2014/main" id="{28E9BB0C-D2AA-054B-A03B-7AA95E3558A2}"/>
              </a:ext>
            </a:extLst>
          </p:cNvPr>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p>
          <a:p>
            <a:r>
              <a:rPr kumimoji="1" lang="en-US" altLang="zh-CN" b="0" dirty="0"/>
              <a:t>1.</a:t>
            </a:r>
            <a:r>
              <a:rPr kumimoji="1" lang="zh-CN" altLang="en-US" b="0" dirty="0"/>
              <a:t> </a:t>
            </a:r>
            <a:r>
              <a:rPr kumimoji="1" lang="en-US" altLang="zh-CN" b="0" dirty="0"/>
              <a:t>The remote node may have </a:t>
            </a:r>
            <a:r>
              <a:rPr kumimoji="1" lang="en-US" altLang="zh-CN" dirty="0"/>
              <a:t>failed</a:t>
            </a:r>
            <a:r>
              <a:rPr kumimoji="1" lang="en-US" altLang="zh-CN" b="0" dirty="0"/>
              <a:t> (e.g., it crashed or it was powered down).</a:t>
            </a:r>
          </a:p>
          <a:p>
            <a:r>
              <a:rPr kumimoji="1" lang="en-US" altLang="zh-CN" b="0" dirty="0"/>
              <a:t>2.</a:t>
            </a:r>
            <a:r>
              <a:rPr kumimoji="1" lang="zh-CN" altLang="en-US" b="0" dirty="0"/>
              <a:t> </a:t>
            </a:r>
            <a:r>
              <a:rPr kumimoji="1" lang="en-US" altLang="zh-CN" b="0" dirty="0"/>
              <a:t>The request may have been </a:t>
            </a:r>
            <a:r>
              <a:rPr kumimoji="1" lang="en-US" altLang="zh-CN" dirty="0"/>
              <a:t>lost</a:t>
            </a:r>
            <a:r>
              <a:rPr kumimoji="1" lang="en-US" altLang="zh-CN" b="0" dirty="0"/>
              <a:t> (e.g., someone unplugged a network cable). </a:t>
            </a:r>
          </a:p>
          <a:p>
            <a:r>
              <a:rPr kumimoji="1" lang="en-US" altLang="zh-CN" b="0" dirty="0"/>
              <a:t>3. The</a:t>
            </a:r>
            <a:r>
              <a:rPr kumimoji="1" lang="zh-CN" altLang="en-US" b="0" dirty="0"/>
              <a:t> </a:t>
            </a:r>
            <a:r>
              <a:rPr kumimoji="1" lang="en-US" altLang="zh-CN" b="0" dirty="0"/>
              <a:t>request may be waiting in a queue and will be delivered </a:t>
            </a:r>
            <a:r>
              <a:rPr kumimoji="1" lang="en-US" altLang="zh-CN" dirty="0"/>
              <a:t>later</a:t>
            </a:r>
            <a:r>
              <a:rPr kumimoji="1" lang="en-US" altLang="zh-CN" b="0" dirty="0"/>
              <a:t> (e.g., the network or the recipient is overloaded). </a:t>
            </a:r>
          </a:p>
          <a:p>
            <a:endParaRPr kumimoji="1" lang="en-US" altLang="zh-CN" b="0" dirty="0"/>
          </a:p>
        </p:txBody>
      </p:sp>
      <p:sp>
        <p:nvSpPr>
          <p:cNvPr id="4" name="灯片编号占位符 3">
            <a:extLst>
              <a:ext uri="{FF2B5EF4-FFF2-40B4-BE49-F238E27FC236}">
                <a16:creationId xmlns:a16="http://schemas.microsoft.com/office/drawing/2014/main" id="{62F9E827-AC70-8E43-B51F-34614D37EDFA}"/>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pic>
        <p:nvPicPr>
          <p:cNvPr id="5" name="图片 4">
            <a:extLst>
              <a:ext uri="{FF2B5EF4-FFF2-40B4-BE49-F238E27FC236}">
                <a16:creationId xmlns:a16="http://schemas.microsoft.com/office/drawing/2014/main" id="{221CD799-4355-734E-83F5-0228FAF1FD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8493" y="3565903"/>
            <a:ext cx="6264696" cy="2044587"/>
          </a:xfrm>
          <a:prstGeom prst="rect">
            <a:avLst/>
          </a:prstGeom>
        </p:spPr>
      </p:pic>
    </p:spTree>
    <p:extLst>
      <p:ext uri="{BB962C8B-B14F-4D97-AF65-F5344CB8AC3E}">
        <p14:creationId xmlns:p14="http://schemas.microsoft.com/office/powerpoint/2010/main" val="166755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3568" y="-310852"/>
            <a:ext cx="7772400" cy="2864696"/>
          </a:xfrm>
        </p:spPr>
        <p:txBody>
          <a:bodyPr>
            <a:noAutofit/>
          </a:bodyPr>
          <a:lstStyle/>
          <a:p>
            <a:pPr>
              <a:lnSpc>
                <a:spcPct val="110000"/>
              </a:lnSpc>
            </a:pPr>
            <a:r>
              <a:rPr kumimoji="1" lang="en-US" altLang="zh-CN" sz="3600" dirty="0"/>
              <a:t>Case study: </a:t>
            </a:r>
            <a:br>
              <a:rPr kumimoji="1" lang="en-US" altLang="zh-CN" sz="3600" dirty="0"/>
            </a:br>
            <a:r>
              <a:rPr kumimoji="1" lang="en-US" altLang="zh-CN" sz="3600" b="0" dirty="0"/>
              <a:t>An e-commerce web application</a:t>
            </a:r>
            <a:endParaRPr kumimoji="1" lang="zh-CN" altLang="en-US" sz="3600" b="0" dirty="0">
              <a:latin typeface="+mn-lt"/>
            </a:endParaRPr>
          </a:p>
        </p:txBody>
      </p:sp>
      <p:pic>
        <p:nvPicPr>
          <p:cNvPr id="2" name="图片 1">
            <a:extLst>
              <a:ext uri="{FF2B5EF4-FFF2-40B4-BE49-F238E27FC236}">
                <a16:creationId xmlns:a16="http://schemas.microsoft.com/office/drawing/2014/main" id="{FF581FC9-EC2B-2F57-E64B-7ACF857328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23728" y="2065412"/>
            <a:ext cx="4824536" cy="3155354"/>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0763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8E4D74-E437-9444-92A7-0A56C0D8EDEF}"/>
              </a:ext>
            </a:extLst>
          </p:cNvPr>
          <p:cNvSpPr>
            <a:spLocks noGrp="1"/>
          </p:cNvSpPr>
          <p:nvPr>
            <p:ph type="title"/>
          </p:nvPr>
        </p:nvSpPr>
        <p:spPr/>
        <p:txBody>
          <a:bodyPr/>
          <a:lstStyle/>
          <a:p>
            <a:r>
              <a:rPr kumimoji="1" lang="en-US" altLang="zh-CN" b="0" dirty="0"/>
              <a:t>Example: </a:t>
            </a:r>
            <a:r>
              <a:rPr kumimoji="1" lang="en-US" altLang="zh-CN" dirty="0"/>
              <a:t>unreliable network</a:t>
            </a:r>
            <a:endParaRPr kumimoji="1" lang="zh-CN" altLang="en-US" dirty="0"/>
          </a:p>
        </p:txBody>
      </p:sp>
      <p:sp>
        <p:nvSpPr>
          <p:cNvPr id="3" name="内容占位符 2">
            <a:extLst>
              <a:ext uri="{FF2B5EF4-FFF2-40B4-BE49-F238E27FC236}">
                <a16:creationId xmlns:a16="http://schemas.microsoft.com/office/drawing/2014/main" id="{28E9BB0C-D2AA-054B-A03B-7AA95E3558A2}"/>
              </a:ext>
            </a:extLst>
          </p:cNvPr>
          <p:cNvSpPr>
            <a:spLocks noGrp="1"/>
          </p:cNvSpPr>
          <p:nvPr>
            <p:ph idx="1"/>
          </p:nvPr>
        </p:nvSpPr>
        <p:spPr>
          <a:xfrm>
            <a:off x="457200" y="1129308"/>
            <a:ext cx="8686800" cy="3771636"/>
          </a:xfrm>
        </p:spPr>
        <p:txBody>
          <a:bodyPr/>
          <a:lstStyle/>
          <a:p>
            <a:r>
              <a:rPr kumimoji="1" lang="en-US" altLang="zh-CN" b="0" dirty="0">
                <a:highlight>
                  <a:srgbClr val="FFFF00"/>
                </a:highlight>
              </a:rPr>
              <a:t>A user sends a request but </a:t>
            </a:r>
            <a:r>
              <a:rPr kumimoji="1" lang="en-US" altLang="zh-CN" dirty="0">
                <a:highlight>
                  <a:srgbClr val="FFFF00"/>
                </a:highlight>
              </a:rPr>
              <a:t>the server does not reply</a:t>
            </a:r>
            <a:r>
              <a:rPr kumimoji="1" lang="en-US" altLang="zh-CN" b="0" dirty="0">
                <a:highlight>
                  <a:srgbClr val="FFFF00"/>
                </a:highlight>
              </a:rPr>
              <a:t>,</a:t>
            </a:r>
            <a:r>
              <a:rPr kumimoji="1" lang="zh-CN" altLang="en-US" b="0" dirty="0">
                <a:highlight>
                  <a:srgbClr val="FFFF00"/>
                </a:highlight>
              </a:rPr>
              <a:t> </a:t>
            </a:r>
            <a:r>
              <a:rPr kumimoji="1" lang="en-US" altLang="zh-CN" b="0" dirty="0">
                <a:highlight>
                  <a:srgbClr val="FFFF00"/>
                </a:highlight>
              </a:rPr>
              <a:t>possible</a:t>
            </a:r>
            <a:r>
              <a:rPr kumimoji="1" lang="zh-CN" altLang="en-US" b="0" dirty="0">
                <a:highlight>
                  <a:srgbClr val="FFFF00"/>
                </a:highlight>
              </a:rPr>
              <a:t> </a:t>
            </a:r>
            <a:r>
              <a:rPr kumimoji="1" lang="en-US" altLang="zh-CN" b="0" dirty="0">
                <a:highlight>
                  <a:srgbClr val="FFFF00"/>
                </a:highlight>
              </a:rPr>
              <a:t>reasons:</a:t>
            </a:r>
          </a:p>
          <a:p>
            <a:r>
              <a:rPr kumimoji="1" lang="en-US" altLang="zh-CN" b="0" dirty="0"/>
              <a:t>4.</a:t>
            </a:r>
            <a:r>
              <a:rPr kumimoji="1" lang="zh-CN" altLang="en-US" b="0" dirty="0"/>
              <a:t> </a:t>
            </a:r>
            <a:r>
              <a:rPr kumimoji="1" lang="en" altLang="zh-CN" b="0" dirty="0"/>
              <a:t>The remote node may </a:t>
            </a:r>
            <a:r>
              <a:rPr kumimoji="1" lang="en" altLang="zh-CN" dirty="0"/>
              <a:t>have temporarily stopped </a:t>
            </a:r>
            <a:r>
              <a:rPr kumimoji="1" lang="en" altLang="zh-CN" b="0" dirty="0"/>
              <a:t>responding (e.g., it is experiencing a long </a:t>
            </a:r>
            <a:r>
              <a:rPr kumimoji="1" lang="en" altLang="zh-CN" dirty="0">
                <a:solidFill>
                  <a:srgbClr val="FF7E79"/>
                </a:solidFill>
              </a:rPr>
              <a:t>garbage collection pause</a:t>
            </a:r>
            <a:r>
              <a:rPr kumimoji="1" lang="en" altLang="zh-CN" b="0" dirty="0"/>
              <a:t>) </a:t>
            </a:r>
          </a:p>
          <a:p>
            <a:r>
              <a:rPr kumimoji="1" lang="en" altLang="zh-CN" b="0" dirty="0"/>
              <a:t>5. The remote node may have processed your request, but the </a:t>
            </a:r>
            <a:r>
              <a:rPr kumimoji="1" lang="en" altLang="zh-CN" dirty="0"/>
              <a:t>response</a:t>
            </a:r>
            <a:r>
              <a:rPr kumimoji="1" lang="en" altLang="zh-CN" b="0" dirty="0"/>
              <a:t> has been </a:t>
            </a:r>
            <a:r>
              <a:rPr kumimoji="1" lang="en" altLang="zh-CN" dirty="0"/>
              <a:t>lost</a:t>
            </a:r>
            <a:r>
              <a:rPr kumimoji="1" lang="en" altLang="zh-CN" b="0" dirty="0"/>
              <a:t> on the network (e.g., a network switch has been misconfigured). </a:t>
            </a:r>
          </a:p>
          <a:p>
            <a:r>
              <a:rPr kumimoji="1" lang="en" altLang="zh-CN" b="0" dirty="0"/>
              <a:t>6. The remote node may have processed your request, but the response has been </a:t>
            </a:r>
            <a:r>
              <a:rPr kumimoji="1" lang="en" altLang="zh-CN" dirty="0"/>
              <a:t>delayed</a:t>
            </a:r>
            <a:r>
              <a:rPr kumimoji="1" lang="en" altLang="zh-CN" b="0" dirty="0"/>
              <a:t> and will be delivered later (e.g., the network or your own machine is overloaded). </a:t>
            </a:r>
          </a:p>
          <a:p>
            <a:endParaRPr kumimoji="1" lang="en" altLang="zh-CN" b="0" dirty="0"/>
          </a:p>
          <a:p>
            <a:endParaRPr kumimoji="1" lang="en" altLang="zh-CN" b="0" dirty="0"/>
          </a:p>
          <a:p>
            <a:endParaRPr kumimoji="1" lang="en-US" altLang="zh-CN" b="0" dirty="0"/>
          </a:p>
          <a:p>
            <a:endParaRPr kumimoji="1" lang="en-US" altLang="zh-CN" b="0" dirty="0"/>
          </a:p>
        </p:txBody>
      </p:sp>
      <p:sp>
        <p:nvSpPr>
          <p:cNvPr id="4" name="灯片编号占位符 3">
            <a:extLst>
              <a:ext uri="{FF2B5EF4-FFF2-40B4-BE49-F238E27FC236}">
                <a16:creationId xmlns:a16="http://schemas.microsoft.com/office/drawing/2014/main" id="{62F9E827-AC70-8E43-B51F-34614D37EDFA}"/>
              </a:ext>
            </a:extLst>
          </p:cNvPr>
          <p:cNvSpPr>
            <a:spLocks noGrp="1"/>
          </p:cNvSpPr>
          <p:nvPr>
            <p:ph type="sldNum" sz="quarter" idx="12"/>
          </p:nvPr>
        </p:nvSpPr>
        <p:spPr/>
        <p:txBody>
          <a:bodyPr/>
          <a:lstStyle/>
          <a:p>
            <a:fld id="{ADE361C3-C043-4A6E-BDCE-8DA1E7D90A3B}" type="slidenum">
              <a:rPr lang="zh-CN" altLang="en-US" smtClean="0"/>
              <a:t>40</a:t>
            </a:fld>
            <a:endParaRPr lang="zh-CN" altLang="en-US"/>
          </a:p>
        </p:txBody>
      </p:sp>
      <p:pic>
        <p:nvPicPr>
          <p:cNvPr id="5" name="图片 4">
            <a:extLst>
              <a:ext uri="{FF2B5EF4-FFF2-40B4-BE49-F238E27FC236}">
                <a16:creationId xmlns:a16="http://schemas.microsoft.com/office/drawing/2014/main" id="{221CD799-4355-734E-83F5-0228FAF1FD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6170" y="4115724"/>
            <a:ext cx="4551659" cy="1485509"/>
          </a:xfrm>
          <a:prstGeom prst="rect">
            <a:avLst/>
          </a:prstGeom>
        </p:spPr>
      </p:pic>
    </p:spTree>
    <p:extLst>
      <p:ext uri="{BB962C8B-B14F-4D97-AF65-F5344CB8AC3E}">
        <p14:creationId xmlns:p14="http://schemas.microsoft.com/office/powerpoint/2010/main" val="4109109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2807692"/>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3"/>
              </a:rPr>
              <a:t>subnets</a:t>
            </a:r>
            <a:r>
              <a:rPr lang="en" altLang="zh-CN" b="0" dirty="0"/>
              <a:t> </a:t>
            </a:r>
          </a:p>
          <a:p>
            <a:pPr lvl="1"/>
            <a:r>
              <a:rPr kumimoji="1" lang="en-US" altLang="zh-CN" dirty="0"/>
              <a:t>C</a:t>
            </a:r>
            <a:r>
              <a:rPr kumimoji="1" lang="en" altLang="zh-CN" dirty="0"/>
              <a:t>an happen when a switch is being upgraded in a datacenter </a:t>
            </a:r>
          </a:p>
          <a:p>
            <a:pPr lvl="1"/>
            <a:r>
              <a:rPr kumimoji="1" lang="en-US" altLang="zh-CN" dirty="0"/>
              <a:t>Can</a:t>
            </a:r>
            <a:r>
              <a:rPr kumimoji="1" lang="en" altLang="zh-CN" dirty="0"/>
              <a:t> </a:t>
            </a:r>
            <a:r>
              <a:rPr kumimoji="1" lang="en-US" altLang="zh-CN" dirty="0"/>
              <a:t>even</a:t>
            </a:r>
            <a:r>
              <a:rPr kumimoji="1" lang="en" altLang="zh-CN" dirty="0"/>
              <a:t> </a:t>
            </a:r>
            <a:r>
              <a:rPr kumimoji="1" lang="en-US" altLang="zh-CN" dirty="0"/>
              <a:t>happen when being attacked by sharks</a:t>
            </a:r>
          </a:p>
          <a:p>
            <a:r>
              <a:rPr kumimoji="1" lang="en-US" altLang="zh-CN" dirty="0"/>
              <a:t>Network partition is usually a reality </a:t>
            </a:r>
          </a:p>
          <a:p>
            <a:pPr lvl="1"/>
            <a:r>
              <a:rPr lang="en-US" altLang="zh-CN" dirty="0"/>
              <a:t>You can never count on the network connectivity</a:t>
            </a:r>
            <a:endParaRPr kumimoji="1" lang="zh-CN" altLang="en-US"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41</a:t>
            </a:fld>
            <a:endParaRPr lang="zh-CN" altLang="en-US"/>
          </a:p>
        </p:txBody>
      </p:sp>
    </p:spTree>
    <p:extLst>
      <p:ext uri="{BB962C8B-B14F-4D97-AF65-F5344CB8AC3E}">
        <p14:creationId xmlns:p14="http://schemas.microsoft.com/office/powerpoint/2010/main" val="3719418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5D88860-4FCB-4D4D-8338-6D1D4791F5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0424" y="2540703"/>
            <a:ext cx="7283152" cy="2849929"/>
          </a:xfrm>
          <a:prstGeom prst="rect">
            <a:avLst/>
          </a:prstGeom>
        </p:spPr>
      </p:pic>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3771636"/>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4"/>
              </a:rPr>
              <a:t>subnets</a:t>
            </a:r>
            <a:r>
              <a:rPr lang="en" altLang="zh-CN" b="0" dirty="0"/>
              <a:t> </a:t>
            </a:r>
          </a:p>
          <a:p>
            <a:pPr lvl="1"/>
            <a:r>
              <a:rPr kumimoji="1" lang="en-US" altLang="zh-CN" dirty="0"/>
              <a:t>C</a:t>
            </a:r>
            <a:r>
              <a:rPr kumimoji="1" lang="en" altLang="zh-CN" dirty="0"/>
              <a:t>an happen when a switch is being upgraded in a datacenter </a:t>
            </a:r>
          </a:p>
          <a:p>
            <a:r>
              <a:rPr kumimoji="1" lang="en" altLang="zh-CN" b="0" dirty="0"/>
              <a:t>For example, suppose the datacenter adopts a </a:t>
            </a:r>
            <a:r>
              <a:rPr kumimoji="1" lang="en" altLang="zh-CN" dirty="0"/>
              <a:t>fat-tree</a:t>
            </a:r>
            <a:r>
              <a:rPr kumimoji="1" lang="en" altLang="zh-CN" b="0" dirty="0"/>
              <a:t> topology</a:t>
            </a:r>
            <a:endParaRPr kumimoji="1" lang="zh-CN" altLang="en-US" b="0"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sp>
        <p:nvSpPr>
          <p:cNvPr id="6" name="矩形 5">
            <a:extLst>
              <a:ext uri="{FF2B5EF4-FFF2-40B4-BE49-F238E27FC236}">
                <a16:creationId xmlns:a16="http://schemas.microsoft.com/office/drawing/2014/main" id="{BC193C65-F348-E642-9996-C0B1C9A3BAE5}"/>
              </a:ext>
            </a:extLst>
          </p:cNvPr>
          <p:cNvSpPr/>
          <p:nvPr/>
        </p:nvSpPr>
        <p:spPr>
          <a:xfrm>
            <a:off x="0" y="5493511"/>
            <a:ext cx="4860032" cy="215444"/>
          </a:xfrm>
          <a:prstGeom prst="rect">
            <a:avLst/>
          </a:prstGeom>
        </p:spPr>
        <p:txBody>
          <a:bodyPr wrap="square">
            <a:spAutoFit/>
          </a:bodyPr>
          <a:lstStyle/>
          <a:p>
            <a:r>
              <a:rPr lang="en" altLang="zh-CN" sz="800" dirty="0"/>
              <a:t>Source:</a:t>
            </a:r>
            <a:r>
              <a:rPr lang="zh-CN" altLang="en-US" sz="800" dirty="0"/>
              <a:t> </a:t>
            </a:r>
            <a:r>
              <a:rPr lang="en" altLang="zh-CN" sz="800" dirty="0"/>
              <a:t>https://</a:t>
            </a:r>
            <a:r>
              <a:rPr lang="en" altLang="zh-CN" sz="800" dirty="0" err="1"/>
              <a:t>www.cs.cornell.edu</a:t>
            </a:r>
            <a:r>
              <a:rPr lang="en" altLang="zh-CN" sz="800" dirty="0"/>
              <a:t>/courses/cs5413/2017sp/lectures/16-datacenter-topologies2.pdf</a:t>
            </a:r>
            <a:endParaRPr lang="zh-CN" altLang="en-US" sz="800" dirty="0"/>
          </a:p>
        </p:txBody>
      </p:sp>
    </p:spTree>
    <p:extLst>
      <p:ext uri="{BB962C8B-B14F-4D97-AF65-F5344CB8AC3E}">
        <p14:creationId xmlns:p14="http://schemas.microsoft.com/office/powerpoint/2010/main" val="3780902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43</a:t>
            </a:fld>
            <a:endParaRPr lang="zh-CN" altLang="en-US"/>
          </a:p>
        </p:txBody>
      </p:sp>
      <p:pic>
        <p:nvPicPr>
          <p:cNvPr id="5" name="图片 4">
            <a:extLst>
              <a:ext uri="{FF2B5EF4-FFF2-40B4-BE49-F238E27FC236}">
                <a16:creationId xmlns:a16="http://schemas.microsoft.com/office/drawing/2014/main" id="{CB99D243-5951-0E49-A7E0-E7BBF645CE9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0424" y="2540703"/>
            <a:ext cx="7283152" cy="2849929"/>
          </a:xfrm>
          <a:prstGeom prst="rect">
            <a:avLst/>
          </a:prstGeom>
        </p:spPr>
      </p:pic>
      <p:pic>
        <p:nvPicPr>
          <p:cNvPr id="7" name="图片 6">
            <a:extLst>
              <a:ext uri="{FF2B5EF4-FFF2-40B4-BE49-F238E27FC236}">
                <a16:creationId xmlns:a16="http://schemas.microsoft.com/office/drawing/2014/main" id="{763D2C69-AF1A-E941-A301-076299F115A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1800" y="2713484"/>
            <a:ext cx="504056" cy="504056"/>
          </a:xfrm>
          <a:prstGeom prst="rect">
            <a:avLst/>
          </a:prstGeom>
        </p:spPr>
      </p:pic>
      <p:sp>
        <p:nvSpPr>
          <p:cNvPr id="8" name="任意形状 7">
            <a:extLst>
              <a:ext uri="{FF2B5EF4-FFF2-40B4-BE49-F238E27FC236}">
                <a16:creationId xmlns:a16="http://schemas.microsoft.com/office/drawing/2014/main" id="{72DD391D-96B7-154F-9A5C-15E767DA781E}"/>
              </a:ext>
            </a:extLst>
          </p:cNvPr>
          <p:cNvSpPr/>
          <p:nvPr/>
        </p:nvSpPr>
        <p:spPr>
          <a:xfrm>
            <a:off x="2319867" y="2523067"/>
            <a:ext cx="1203854" cy="3623733"/>
          </a:xfrm>
          <a:custGeom>
            <a:avLst/>
            <a:gdLst>
              <a:gd name="connsiteX0" fmla="*/ 1168400 w 1203854"/>
              <a:gd name="connsiteY0" fmla="*/ 0 h 3623733"/>
              <a:gd name="connsiteX1" fmla="*/ 1134533 w 1203854"/>
              <a:gd name="connsiteY1" fmla="*/ 643466 h 3623733"/>
              <a:gd name="connsiteX2" fmla="*/ 541866 w 1203854"/>
              <a:gd name="connsiteY2" fmla="*/ 1083733 h 3623733"/>
              <a:gd name="connsiteX3" fmla="*/ 406400 w 1203854"/>
              <a:gd name="connsiteY3" fmla="*/ 2658533 h 3623733"/>
              <a:gd name="connsiteX4" fmla="*/ 0 w 1203854"/>
              <a:gd name="connsiteY4" fmla="*/ 3623733 h 3623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3854" h="3623733">
                <a:moveTo>
                  <a:pt x="1168400" y="0"/>
                </a:moveTo>
                <a:cubicBezTo>
                  <a:pt x="1203677" y="231422"/>
                  <a:pt x="1238955" y="462844"/>
                  <a:pt x="1134533" y="643466"/>
                </a:cubicBezTo>
                <a:cubicBezTo>
                  <a:pt x="1030111" y="824088"/>
                  <a:pt x="663221" y="747889"/>
                  <a:pt x="541866" y="1083733"/>
                </a:cubicBezTo>
                <a:cubicBezTo>
                  <a:pt x="420511" y="1419577"/>
                  <a:pt x="496711" y="2235200"/>
                  <a:pt x="406400" y="2658533"/>
                </a:cubicBezTo>
                <a:cubicBezTo>
                  <a:pt x="316089" y="3081866"/>
                  <a:pt x="158044" y="3352799"/>
                  <a:pt x="0" y="3623733"/>
                </a:cubicBezTo>
              </a:path>
            </a:pathLst>
          </a:custGeom>
          <a:noFill/>
          <a:ln w="50800">
            <a:solidFill>
              <a:srgbClr val="C00000"/>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a:extLst>
              <a:ext uri="{FF2B5EF4-FFF2-40B4-BE49-F238E27FC236}">
                <a16:creationId xmlns:a16="http://schemas.microsoft.com/office/drawing/2014/main" id="{BC193C65-F348-E642-9996-C0B1C9A3BAE5}"/>
              </a:ext>
            </a:extLst>
          </p:cNvPr>
          <p:cNvSpPr/>
          <p:nvPr/>
        </p:nvSpPr>
        <p:spPr>
          <a:xfrm>
            <a:off x="0" y="5493511"/>
            <a:ext cx="4860032" cy="215444"/>
          </a:xfrm>
          <a:prstGeom prst="rect">
            <a:avLst/>
          </a:prstGeom>
          <a:solidFill>
            <a:schemeClr val="bg1"/>
          </a:solidFill>
        </p:spPr>
        <p:txBody>
          <a:bodyPr wrap="square">
            <a:spAutoFit/>
          </a:bodyPr>
          <a:lstStyle/>
          <a:p>
            <a:r>
              <a:rPr lang="en" altLang="zh-CN" sz="800" dirty="0"/>
              <a:t>Source:</a:t>
            </a:r>
            <a:r>
              <a:rPr lang="zh-CN" altLang="en-US" sz="800" dirty="0"/>
              <a:t> </a:t>
            </a:r>
            <a:r>
              <a:rPr lang="en" altLang="zh-CN" sz="800" dirty="0"/>
              <a:t>https://</a:t>
            </a:r>
            <a:r>
              <a:rPr lang="en" altLang="zh-CN" sz="800" dirty="0" err="1"/>
              <a:t>www.cs.cornell.edu</a:t>
            </a:r>
            <a:r>
              <a:rPr lang="en" altLang="zh-CN" sz="800" dirty="0"/>
              <a:t>/courses/cs5413/2017sp/lectures/16-datacenter-topologies2.pdf</a:t>
            </a:r>
            <a:endParaRPr lang="zh-CN" altLang="en-US" sz="800" dirty="0"/>
          </a:p>
        </p:txBody>
      </p:sp>
      <p:pic>
        <p:nvPicPr>
          <p:cNvPr id="9" name="图片 8">
            <a:extLst>
              <a:ext uri="{FF2B5EF4-FFF2-40B4-BE49-F238E27FC236}">
                <a16:creationId xmlns:a16="http://schemas.microsoft.com/office/drawing/2014/main" id="{CA6B78BD-5BC7-574B-918B-23973CCA44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25960" y="3830877"/>
            <a:ext cx="504056" cy="504056"/>
          </a:xfrm>
          <a:prstGeom prst="rect">
            <a:avLst/>
          </a:prstGeom>
        </p:spPr>
      </p:pic>
      <p:pic>
        <p:nvPicPr>
          <p:cNvPr id="10" name="图片 9">
            <a:extLst>
              <a:ext uri="{FF2B5EF4-FFF2-40B4-BE49-F238E27FC236}">
                <a16:creationId xmlns:a16="http://schemas.microsoft.com/office/drawing/2014/main" id="{1FDCF2D5-6923-4446-9213-14008A10FE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65600" y="2763098"/>
            <a:ext cx="504056" cy="504056"/>
          </a:xfrm>
          <a:prstGeom prst="rect">
            <a:avLst/>
          </a:prstGeom>
        </p:spPr>
      </p:pic>
      <p:sp>
        <p:nvSpPr>
          <p:cNvPr id="13" name="内容占位符 2">
            <a:extLst>
              <a:ext uri="{FF2B5EF4-FFF2-40B4-BE49-F238E27FC236}">
                <a16:creationId xmlns:a16="http://schemas.microsoft.com/office/drawing/2014/main" id="{F4ED8692-12A4-FC45-A2CA-50FFCEECBCB0}"/>
              </a:ext>
            </a:extLst>
          </p:cNvPr>
          <p:cNvSpPr>
            <a:spLocks noGrp="1"/>
          </p:cNvSpPr>
          <p:nvPr>
            <p:ph idx="1"/>
          </p:nvPr>
        </p:nvSpPr>
        <p:spPr>
          <a:xfrm>
            <a:off x="457200" y="1129308"/>
            <a:ext cx="8435280" cy="3771636"/>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5"/>
              </a:rPr>
              <a:t>subnets</a:t>
            </a:r>
            <a:r>
              <a:rPr lang="en" altLang="zh-CN" b="0" dirty="0"/>
              <a:t> </a:t>
            </a:r>
          </a:p>
          <a:p>
            <a:pPr lvl="1"/>
            <a:r>
              <a:rPr kumimoji="1" lang="en-US" altLang="zh-CN" dirty="0"/>
              <a:t>C</a:t>
            </a:r>
            <a:r>
              <a:rPr kumimoji="1" lang="en" altLang="zh-CN" dirty="0"/>
              <a:t>an happen when a switch is being upgraded in a datacenter </a:t>
            </a:r>
          </a:p>
          <a:p>
            <a:r>
              <a:rPr kumimoji="1" lang="en" altLang="zh-CN" b="0" dirty="0"/>
              <a:t>For example, suppose the datacenter adopts a </a:t>
            </a:r>
            <a:r>
              <a:rPr kumimoji="1" lang="en" altLang="zh-CN" dirty="0"/>
              <a:t>fat-tree</a:t>
            </a:r>
            <a:r>
              <a:rPr kumimoji="1" lang="en" altLang="zh-CN" b="0" dirty="0"/>
              <a:t> topology</a:t>
            </a:r>
            <a:endParaRPr kumimoji="1" lang="zh-CN" altLang="en-US" b="0" dirty="0"/>
          </a:p>
        </p:txBody>
      </p:sp>
    </p:spTree>
    <p:extLst>
      <p:ext uri="{BB962C8B-B14F-4D97-AF65-F5344CB8AC3E}">
        <p14:creationId xmlns:p14="http://schemas.microsoft.com/office/powerpoint/2010/main" val="1989370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Another common fault: </a:t>
            </a:r>
            <a:r>
              <a:rPr kumimoji="1" lang="en-US" altLang="zh-CN" b="0" dirty="0"/>
              <a:t>network partition</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363272" cy="1728192"/>
          </a:xfrm>
        </p:spPr>
        <p:txBody>
          <a:bodyPr/>
          <a:lstStyle/>
          <a:p>
            <a:r>
              <a:rPr lang="en" altLang="zh-CN" b="0" dirty="0"/>
              <a:t>A </a:t>
            </a:r>
            <a:r>
              <a:rPr lang="en" altLang="zh-CN" dirty="0"/>
              <a:t>network partition</a:t>
            </a:r>
            <a:r>
              <a:rPr lang="en" altLang="zh-CN" b="0" dirty="0"/>
              <a:t> refers to network decomposition into relatively independent </a:t>
            </a:r>
            <a:r>
              <a:rPr lang="en" altLang="zh-CN" b="0" dirty="0">
                <a:hlinkClick r:id="rId3"/>
              </a:rPr>
              <a:t>subnets</a:t>
            </a:r>
            <a:r>
              <a:rPr lang="en" altLang="zh-CN" b="0" dirty="0"/>
              <a:t> </a:t>
            </a:r>
          </a:p>
          <a:p>
            <a:pPr lvl="1"/>
            <a:r>
              <a:rPr kumimoji="1" lang="en-US" altLang="zh-CN" dirty="0"/>
              <a:t>C</a:t>
            </a:r>
            <a:r>
              <a:rPr kumimoji="1" lang="en" altLang="zh-CN" dirty="0"/>
              <a:t>an happen when a switch is being upgraded in a datacenter </a:t>
            </a:r>
          </a:p>
          <a:p>
            <a:pPr lvl="1"/>
            <a:r>
              <a:rPr kumimoji="1" lang="en-US" altLang="zh-CN" dirty="0"/>
              <a:t>Can</a:t>
            </a:r>
            <a:r>
              <a:rPr kumimoji="1" lang="en" altLang="zh-CN" dirty="0"/>
              <a:t> </a:t>
            </a:r>
            <a:r>
              <a:rPr kumimoji="1" lang="en-US" altLang="zh-CN" dirty="0"/>
              <a:t>even</a:t>
            </a:r>
            <a:r>
              <a:rPr kumimoji="1" lang="en" altLang="zh-CN" dirty="0"/>
              <a:t> </a:t>
            </a:r>
            <a:r>
              <a:rPr kumimoji="1" lang="en-US" altLang="zh-CN" dirty="0"/>
              <a:t>happen when being </a:t>
            </a:r>
            <a:r>
              <a:rPr kumimoji="1" lang="en-US" altLang="zh-CN" b="1" dirty="0">
                <a:solidFill>
                  <a:srgbClr val="FF7E79"/>
                </a:solidFill>
              </a:rPr>
              <a:t>attacked by sharks</a:t>
            </a:r>
            <a:endParaRPr kumimoji="1" lang="zh-CN" altLang="en-US" b="1" dirty="0">
              <a:solidFill>
                <a:srgbClr val="FF7E79"/>
              </a:solidFill>
            </a:endParaRPr>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44</a:t>
            </a:fld>
            <a:endParaRPr lang="zh-CN" altLang="en-US"/>
          </a:p>
        </p:txBody>
      </p:sp>
      <p:pic>
        <p:nvPicPr>
          <p:cNvPr id="12" name="图片 11">
            <a:extLst>
              <a:ext uri="{FF2B5EF4-FFF2-40B4-BE49-F238E27FC236}">
                <a16:creationId xmlns:a16="http://schemas.microsoft.com/office/drawing/2014/main" id="{95A8D0FC-AEDE-C041-B030-5812E9E3DB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71800" y="2960077"/>
            <a:ext cx="3255144" cy="2336885"/>
          </a:xfrm>
          <a:prstGeom prst="rect">
            <a:avLst/>
          </a:prstGeom>
        </p:spPr>
      </p:pic>
      <p:sp>
        <p:nvSpPr>
          <p:cNvPr id="13" name="矩形 12">
            <a:extLst>
              <a:ext uri="{FF2B5EF4-FFF2-40B4-BE49-F238E27FC236}">
                <a16:creationId xmlns:a16="http://schemas.microsoft.com/office/drawing/2014/main" id="{EE967D0B-539D-5048-81BB-D2BB107E41C3}"/>
              </a:ext>
            </a:extLst>
          </p:cNvPr>
          <p:cNvSpPr/>
          <p:nvPr/>
        </p:nvSpPr>
        <p:spPr>
          <a:xfrm>
            <a:off x="0" y="5493511"/>
            <a:ext cx="6372200" cy="215444"/>
          </a:xfrm>
          <a:prstGeom prst="rect">
            <a:avLst/>
          </a:prstGeom>
          <a:solidFill>
            <a:schemeClr val="bg1"/>
          </a:solidFill>
        </p:spPr>
        <p:txBody>
          <a:bodyPr wrap="square">
            <a:spAutoFit/>
          </a:bodyPr>
          <a:lstStyle/>
          <a:p>
            <a:r>
              <a:rPr lang="en" altLang="zh-CN" sz="800" dirty="0"/>
              <a:t>Source:</a:t>
            </a:r>
            <a:r>
              <a:rPr lang="zh-CN" altLang="en-US" sz="800" dirty="0"/>
              <a:t> </a:t>
            </a:r>
            <a:r>
              <a:rPr lang="en" altLang="zh-CN" sz="800" dirty="0"/>
              <a:t>https://</a:t>
            </a:r>
            <a:r>
              <a:rPr lang="en" altLang="zh-CN" sz="800" dirty="0" err="1"/>
              <a:t>slate.com</a:t>
            </a:r>
            <a:r>
              <a:rPr lang="en" altLang="zh-CN" sz="800" dirty="0"/>
              <a:t>/technology/2014/08/shark-attacks-threaten-google-s-undersea-internet-cables-video.html</a:t>
            </a:r>
            <a:endParaRPr lang="zh-CN" altLang="en-US" sz="800" dirty="0"/>
          </a:p>
        </p:txBody>
      </p:sp>
    </p:spTree>
    <p:extLst>
      <p:ext uri="{BB962C8B-B14F-4D97-AF65-F5344CB8AC3E}">
        <p14:creationId xmlns:p14="http://schemas.microsoft.com/office/powerpoint/2010/main" val="1739435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6737984-E137-D546-8A7E-9050DD777EDD}"/>
              </a:ext>
            </a:extLst>
          </p:cNvPr>
          <p:cNvSpPr>
            <a:spLocks noGrp="1"/>
          </p:cNvSpPr>
          <p:nvPr>
            <p:ph type="sldNum" sz="quarter" idx="12"/>
          </p:nvPr>
        </p:nvSpPr>
        <p:spPr/>
        <p:txBody>
          <a:bodyPr/>
          <a:lstStyle/>
          <a:p>
            <a:fld id="{ADE361C3-C043-4A6E-BDCE-8DA1E7D90A3B}" type="slidenum">
              <a:rPr lang="zh-CN" altLang="en-US" smtClean="0"/>
              <a:t>45</a:t>
            </a:fld>
            <a:endParaRPr lang="zh-CN" altLang="en-US"/>
          </a:p>
        </p:txBody>
      </p:sp>
      <p:pic>
        <p:nvPicPr>
          <p:cNvPr id="5" name="Picture 2">
            <a:extLst>
              <a:ext uri="{FF2B5EF4-FFF2-40B4-BE49-F238E27FC236}">
                <a16:creationId xmlns:a16="http://schemas.microsoft.com/office/drawing/2014/main" id="{1F26F640-0AC4-5841-85E8-87679FFC8A4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46447" y="2837795"/>
            <a:ext cx="1728192" cy="219840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1E489C1-6720-EB48-9FC8-378EA066F119}"/>
              </a:ext>
            </a:extLst>
          </p:cNvPr>
          <p:cNvSpPr/>
          <p:nvPr/>
        </p:nvSpPr>
        <p:spPr>
          <a:xfrm>
            <a:off x="3563888" y="2921337"/>
            <a:ext cx="4752528" cy="2031325"/>
          </a:xfrm>
          <a:prstGeom prst="rect">
            <a:avLst/>
          </a:prstGeom>
        </p:spPr>
        <p:txBody>
          <a:bodyPr wrap="square">
            <a:spAutoFit/>
          </a:bodyPr>
          <a:lstStyle/>
          <a:p>
            <a:pPr algn="just"/>
            <a:r>
              <a:rPr lang="en-US" altLang="zh-CN" b="1" dirty="0" err="1">
                <a:solidFill>
                  <a:srgbClr val="C00000"/>
                </a:solidFill>
                <a:latin typeface="Arial" panose="020B0604020202020204" pitchFamily="34" charset="0"/>
              </a:rPr>
              <a:t>Lamport</a:t>
            </a:r>
            <a:r>
              <a:rPr lang="en-US" altLang="zh-CN" dirty="0">
                <a:solidFill>
                  <a:srgbClr val="202122"/>
                </a:solidFill>
                <a:latin typeface="Arial" panose="020B0604020202020204" pitchFamily="34" charset="0"/>
              </a:rPr>
              <a:t> received the 2013 </a:t>
            </a:r>
            <a:r>
              <a:rPr lang="en-US" altLang="zh-CN" dirty="0">
                <a:solidFill>
                  <a:srgbClr val="0645AD"/>
                </a:solidFill>
                <a:latin typeface="Arial" panose="020B0604020202020204" pitchFamily="34" charset="0"/>
                <a:hlinkClick r:id="rId4" tooltip="Turing Award"/>
              </a:rPr>
              <a:t>Turing Award</a:t>
            </a:r>
            <a:r>
              <a:rPr lang="en-US" altLang="zh-CN" dirty="0">
                <a:solidFill>
                  <a:srgbClr val="202122"/>
                </a:solidFill>
                <a:latin typeface="Arial" panose="020B0604020202020204" pitchFamily="34" charset="0"/>
              </a:rPr>
              <a:t> for "fundamental contributions to the theory and practice of distributed and concurrent systems, notably the invention of concepts such as causality and logical clocks, safety and liveness, replicated state machines, and sequential consistency" in 2014.</a:t>
            </a:r>
            <a:endParaRPr lang="zh-CN" altLang="en-US" dirty="0"/>
          </a:p>
        </p:txBody>
      </p:sp>
      <p:sp>
        <p:nvSpPr>
          <p:cNvPr id="6" name="矩形 5">
            <a:extLst>
              <a:ext uri="{FF2B5EF4-FFF2-40B4-BE49-F238E27FC236}">
                <a16:creationId xmlns:a16="http://schemas.microsoft.com/office/drawing/2014/main" id="{462BE5B6-719F-5A4C-8997-F182AEAEB16E}"/>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C8226910-2A3E-5040-A56C-E5C98D800DED}"/>
              </a:ext>
            </a:extLst>
          </p:cNvPr>
          <p:cNvSpPr/>
          <p:nvPr/>
        </p:nvSpPr>
        <p:spPr>
          <a:xfrm>
            <a:off x="898252" y="543166"/>
            <a:ext cx="7274148" cy="1817823"/>
          </a:xfrm>
          <a:prstGeom prst="rect">
            <a:avLst/>
          </a:prstGeom>
          <a:solidFill>
            <a:srgbClr val="F6F9D6"/>
          </a:solidFill>
          <a:ln w="12700">
            <a:no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eaLnBrk="0" fontAlgn="base" hangingPunct="0">
              <a:spcBef>
                <a:spcPct val="0"/>
              </a:spcBef>
              <a:spcAft>
                <a:spcPct val="0"/>
              </a:spcAft>
            </a:pPr>
            <a:r>
              <a:rPr lang="zh-CN" altLang="zh-CN" sz="2400" dirty="0">
                <a:solidFill>
                  <a:schemeClr val="tx1"/>
                </a:solidFill>
                <a:ea typeface="ErasITC"/>
              </a:rPr>
              <a:t>You know you have a </a:t>
            </a:r>
            <a:r>
              <a:rPr lang="zh-CN" altLang="zh-CN" sz="2400" dirty="0">
                <a:solidFill>
                  <a:srgbClr val="FF0066"/>
                </a:solidFill>
                <a:ea typeface="ErasITC"/>
              </a:rPr>
              <a:t>distributed </a:t>
            </a:r>
            <a:r>
              <a:rPr lang="zh-CN" altLang="zh-CN" sz="2400" dirty="0">
                <a:solidFill>
                  <a:schemeClr val="tx1"/>
                </a:solidFill>
                <a:ea typeface="ErasITC"/>
              </a:rPr>
              <a:t>system when</a:t>
            </a:r>
            <a:r>
              <a:rPr lang="zh-CN" altLang="en-US" sz="2400" dirty="0">
                <a:solidFill>
                  <a:schemeClr val="tx1"/>
                </a:solidFill>
                <a:ea typeface="ErasITC"/>
              </a:rPr>
              <a:t> </a:t>
            </a:r>
            <a:r>
              <a:rPr lang="zh-CN" altLang="zh-CN" sz="2400" dirty="0">
                <a:solidFill>
                  <a:schemeClr val="tx1"/>
                </a:solidFill>
                <a:ea typeface="ErasITC"/>
              </a:rPr>
              <a:t>the </a:t>
            </a:r>
            <a:r>
              <a:rPr lang="zh-CN" altLang="zh-CN" sz="2400" dirty="0">
                <a:solidFill>
                  <a:srgbClr val="FF0066"/>
                </a:solidFill>
                <a:ea typeface="ErasITC"/>
              </a:rPr>
              <a:t>crash </a:t>
            </a:r>
            <a:r>
              <a:rPr lang="zh-CN" altLang="zh-CN" sz="2400" dirty="0">
                <a:solidFill>
                  <a:schemeClr val="tx1"/>
                </a:solidFill>
                <a:ea typeface="ErasITC"/>
              </a:rPr>
              <a:t>of a computer you’ve never heard of stops you from getting any work done. </a:t>
            </a:r>
            <a:endParaRPr lang="en-US" altLang="zh-CN" sz="2400" dirty="0">
              <a:solidFill>
                <a:schemeClr val="tx1"/>
              </a:solidFill>
              <a:ea typeface="ErasITC"/>
            </a:endParaRPr>
          </a:p>
          <a:p>
            <a:pPr algn="just" eaLnBrk="0" fontAlgn="base" hangingPunct="0">
              <a:spcBef>
                <a:spcPct val="0"/>
              </a:spcBef>
              <a:spcAft>
                <a:spcPct val="0"/>
              </a:spcAft>
            </a:pPr>
            <a:r>
              <a:rPr lang="en-US" altLang="zh-CN" sz="2400" i="1" dirty="0">
                <a:solidFill>
                  <a:schemeClr val="tx1"/>
                </a:solidFill>
              </a:rPr>
              <a:t>                                                          - Leslie </a:t>
            </a:r>
            <a:r>
              <a:rPr lang="en-US" altLang="zh-CN" sz="2400" i="1" dirty="0" err="1">
                <a:solidFill>
                  <a:schemeClr val="tx1"/>
                </a:solidFill>
              </a:rPr>
              <a:t>Lamport</a:t>
            </a:r>
            <a:r>
              <a:rPr lang="en-US" altLang="zh-CN" sz="2400" i="1" dirty="0">
                <a:solidFill>
                  <a:schemeClr val="tx1"/>
                </a:solidFill>
              </a:rPr>
              <a:t> </a:t>
            </a:r>
            <a:endParaRPr lang="zh-CN" altLang="zh-CN" sz="2400" i="1" dirty="0">
              <a:solidFill>
                <a:schemeClr val="tx1"/>
              </a:solidFill>
            </a:endParaRPr>
          </a:p>
          <a:p>
            <a:pPr algn="just"/>
            <a:endParaRPr kumimoji="1" lang="zh-CN" altLang="en-US" dirty="0"/>
          </a:p>
        </p:txBody>
      </p:sp>
    </p:spTree>
    <p:extLst>
      <p:ext uri="{BB962C8B-B14F-4D97-AF65-F5344CB8AC3E}">
        <p14:creationId xmlns:p14="http://schemas.microsoft.com/office/powerpoint/2010/main" val="1488619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84815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Distributed</a:t>
            </a:r>
            <a:r>
              <a:rPr kumimoji="1" lang="zh-CN" altLang="en-US" sz="2600" b="1" dirty="0">
                <a:solidFill>
                  <a:schemeClr val="tx1"/>
                </a:solidFill>
              </a:rPr>
              <a:t> </a:t>
            </a:r>
            <a:r>
              <a:rPr kumimoji="1" lang="en-US" altLang="zh-CN" sz="2600" b="1" dirty="0">
                <a:solidFill>
                  <a:schemeClr val="tx1"/>
                </a:solidFill>
              </a:rPr>
              <a:t>system</a:t>
            </a:r>
            <a:r>
              <a:rPr kumimoji="1" lang="zh-CN" altLang="en-US" sz="2600" b="1" dirty="0">
                <a:solidFill>
                  <a:schemeClr val="tx1"/>
                </a:solidFill>
              </a:rPr>
              <a:t> </a:t>
            </a:r>
            <a:r>
              <a:rPr kumimoji="1" lang="en-US" altLang="zh-CN" sz="2600" b="1" dirty="0">
                <a:solidFill>
                  <a:schemeClr val="tx1"/>
                </a:solidFill>
              </a:rPr>
              <a:t>will</a:t>
            </a:r>
            <a:r>
              <a:rPr kumimoji="1" lang="zh-CN" altLang="en-US" sz="2600" b="1" dirty="0">
                <a:solidFill>
                  <a:schemeClr val="tx1"/>
                </a:solidFill>
              </a:rPr>
              <a:t> </a:t>
            </a:r>
            <a:r>
              <a:rPr kumimoji="1" lang="en-US" altLang="zh-CN" sz="2600" b="1" dirty="0">
                <a:solidFill>
                  <a:schemeClr val="tx1"/>
                </a:solidFill>
              </a:rPr>
              <a:t>handle these faults to provide an “</a:t>
            </a:r>
            <a:r>
              <a:rPr kumimoji="1" lang="en-US" altLang="zh-CN" sz="2600" b="1" dirty="0">
                <a:solidFill>
                  <a:srgbClr val="FF0000"/>
                </a:solidFill>
              </a:rPr>
              <a:t>always-on</a:t>
            </a:r>
            <a:r>
              <a:rPr kumimoji="1" lang="en-US" altLang="zh-CN" sz="2600" b="1" dirty="0">
                <a:solidFill>
                  <a:schemeClr val="tx1"/>
                </a:solidFill>
              </a:rPr>
              <a:t>” illusion </a:t>
            </a:r>
          </a:p>
          <a:p>
            <a:r>
              <a:rPr kumimoji="1" lang="en-US" altLang="zh-CN" sz="2600" b="1" dirty="0">
                <a:solidFill>
                  <a:schemeClr val="tx1"/>
                </a:solidFill>
              </a:rPr>
              <a:t>But it is not an easy task </a:t>
            </a:r>
            <a:endParaRPr kumimoji="1" lang="en-US" altLang="zh-CN" sz="2400" dirty="0">
              <a:solidFill>
                <a:schemeClr val="tx1"/>
              </a:solidFill>
            </a:endParaRPr>
          </a:p>
        </p:txBody>
      </p:sp>
    </p:spTree>
    <p:extLst>
      <p:ext uri="{BB962C8B-B14F-4D97-AF65-F5344CB8AC3E}">
        <p14:creationId xmlns:p14="http://schemas.microsoft.com/office/powerpoint/2010/main" val="1276096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90E80B3-0EC5-9E49-AE6E-5F79070AA9F1}"/>
              </a:ext>
            </a:extLst>
          </p:cNvPr>
          <p:cNvSpPr>
            <a:spLocks noGrp="1"/>
          </p:cNvSpPr>
          <p:nvPr>
            <p:ph type="sldNum" sz="quarter" idx="12"/>
          </p:nvPr>
        </p:nvSpPr>
        <p:spPr/>
        <p:txBody>
          <a:bodyPr/>
          <a:lstStyle/>
          <a:p>
            <a:fld id="{ADE361C3-C043-4A6E-BDCE-8DA1E7D90A3B}" type="slidenum">
              <a:rPr lang="zh-CN" altLang="en-US" smtClean="0"/>
              <a:t>47</a:t>
            </a:fld>
            <a:endParaRPr lang="zh-CN" altLang="en-US"/>
          </a:p>
        </p:txBody>
      </p:sp>
      <p:sp>
        <p:nvSpPr>
          <p:cNvPr id="6" name="矩形 5">
            <a:extLst>
              <a:ext uri="{FF2B5EF4-FFF2-40B4-BE49-F238E27FC236}">
                <a16:creationId xmlns:a16="http://schemas.microsoft.com/office/drawing/2014/main" id="{BB605A8F-14A0-A34B-9727-21D4BEC25AD5}"/>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122" name="Picture 2">
            <a:extLst>
              <a:ext uri="{FF2B5EF4-FFF2-40B4-BE49-F238E27FC236}">
                <a16:creationId xmlns:a16="http://schemas.microsoft.com/office/drawing/2014/main" id="{CA231499-198E-4247-85E2-4D46AE544CA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2874" y="409228"/>
            <a:ext cx="2094089" cy="1778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9FD086E-5DB4-DA44-B9CE-C86D58EC92F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19586" y="625252"/>
            <a:ext cx="2367214" cy="25869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0AC61D8B-95A8-9D41-9228-95FF7FB43F7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90392" y="1639746"/>
            <a:ext cx="3413141" cy="243550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640?wx_fmt=png">
            <a:extLst>
              <a:ext uri="{FF2B5EF4-FFF2-40B4-BE49-F238E27FC236}">
                <a16:creationId xmlns:a16="http://schemas.microsoft.com/office/drawing/2014/main" id="{4C360401-3F34-0F40-BA6D-35939E1CFE3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33019" y="3146339"/>
            <a:ext cx="3322712" cy="21506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19334D4-FB95-2F42-8930-B54B2DD449E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32040" y="2349790"/>
            <a:ext cx="2133600" cy="2488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0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70AD1DC-A1DE-9395-D342-BDC4139F190D}"/>
              </a:ext>
            </a:extLst>
          </p:cNvPr>
          <p:cNvSpPr>
            <a:spLocks noGrp="1"/>
          </p:cNvSpPr>
          <p:nvPr>
            <p:ph type="sldNum" sz="quarter" idx="12"/>
          </p:nvPr>
        </p:nvSpPr>
        <p:spPr/>
        <p:txBody>
          <a:bodyPr/>
          <a:lstStyle/>
          <a:p>
            <a:fld id="{ADE361C3-C043-4A6E-BDCE-8DA1E7D90A3B}" type="slidenum">
              <a:rPr lang="zh-CN" altLang="en-US" smtClean="0"/>
              <a:pPr/>
              <a:t>48</a:t>
            </a:fld>
            <a:endParaRPr lang="zh-CN" altLang="en-US" dirty="0"/>
          </a:p>
        </p:txBody>
      </p:sp>
      <p:sp>
        <p:nvSpPr>
          <p:cNvPr id="5" name="矩形 4">
            <a:extLst>
              <a:ext uri="{FF2B5EF4-FFF2-40B4-BE49-F238E27FC236}">
                <a16:creationId xmlns:a16="http://schemas.microsoft.com/office/drawing/2014/main" id="{F96AB5DA-DBE0-2EE2-3191-38208DA7170E}"/>
              </a:ext>
            </a:extLst>
          </p:cNvPr>
          <p:cNvSpPr/>
          <p:nvPr/>
        </p:nvSpPr>
        <p:spPr>
          <a:xfrm>
            <a:off x="-468560" y="337220"/>
            <a:ext cx="1728192" cy="936104"/>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descr="图形用户界面, 文本, 应用程序, 聊天或短信&#10;&#10;描述已自动生成">
            <a:extLst>
              <a:ext uri="{FF2B5EF4-FFF2-40B4-BE49-F238E27FC236}">
                <a16:creationId xmlns:a16="http://schemas.microsoft.com/office/drawing/2014/main" id="{3DB1168D-9FCB-49BB-6430-B97777F6F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93204"/>
            <a:ext cx="5568950" cy="3469505"/>
          </a:xfrm>
          <a:prstGeom prst="rect">
            <a:avLst/>
          </a:prstGeom>
        </p:spPr>
      </p:pic>
      <p:grpSp>
        <p:nvGrpSpPr>
          <p:cNvPr id="14" name="组合 13">
            <a:extLst>
              <a:ext uri="{FF2B5EF4-FFF2-40B4-BE49-F238E27FC236}">
                <a16:creationId xmlns:a16="http://schemas.microsoft.com/office/drawing/2014/main" id="{1BF14F61-8093-CF11-6C81-7CD9FE04DB32}"/>
              </a:ext>
            </a:extLst>
          </p:cNvPr>
          <p:cNvGrpSpPr/>
          <p:nvPr/>
        </p:nvGrpSpPr>
        <p:grpSpPr>
          <a:xfrm>
            <a:off x="1475656" y="113767"/>
            <a:ext cx="7010400" cy="4914900"/>
            <a:chOff x="1475656" y="113767"/>
            <a:chExt cx="7010400" cy="4914900"/>
          </a:xfrm>
        </p:grpSpPr>
        <p:pic>
          <p:nvPicPr>
            <p:cNvPr id="9" name="图片 8" descr="图形用户界面, 文本, 应用程序&#10;&#10;描述已自动生成">
              <a:extLst>
                <a:ext uri="{FF2B5EF4-FFF2-40B4-BE49-F238E27FC236}">
                  <a16:creationId xmlns:a16="http://schemas.microsoft.com/office/drawing/2014/main" id="{C237081D-71FD-A577-EA03-952C70CCE1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56" y="113767"/>
              <a:ext cx="7010400" cy="4914900"/>
            </a:xfrm>
            <a:prstGeom prst="rect">
              <a:avLst/>
            </a:prstGeom>
          </p:spPr>
        </p:pic>
        <p:cxnSp>
          <p:nvCxnSpPr>
            <p:cNvPr id="11" name="直线连接符 10">
              <a:extLst>
                <a:ext uri="{FF2B5EF4-FFF2-40B4-BE49-F238E27FC236}">
                  <a16:creationId xmlns:a16="http://schemas.microsoft.com/office/drawing/2014/main" id="{BA50D5AD-F6E9-F067-FADC-0F899B2C94FD}"/>
                </a:ext>
              </a:extLst>
            </p:cNvPr>
            <p:cNvCxnSpPr/>
            <p:nvPr/>
          </p:nvCxnSpPr>
          <p:spPr>
            <a:xfrm>
              <a:off x="2771800" y="2713484"/>
              <a:ext cx="475252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B56F0CA9-B896-2A42-6BCB-F2505DF28D80}"/>
                </a:ext>
              </a:extLst>
            </p:cNvPr>
            <p:cNvSpPr/>
            <p:nvPr/>
          </p:nvSpPr>
          <p:spPr>
            <a:xfrm>
              <a:off x="2771800" y="3289548"/>
              <a:ext cx="5040560" cy="936104"/>
            </a:xfrm>
            <a:prstGeom prst="ellipse">
              <a:avLst/>
            </a:prstGeom>
            <a:noFill/>
            <a:ln w="3175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07216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E921A46-87E9-448A-7310-AEFC352E3FD2}"/>
              </a:ext>
            </a:extLst>
          </p:cNvPr>
          <p:cNvSpPr>
            <a:spLocks noGrp="1"/>
          </p:cNvSpPr>
          <p:nvPr>
            <p:ph type="sldNum" sz="quarter" idx="12"/>
          </p:nvPr>
        </p:nvSpPr>
        <p:spPr/>
        <p:txBody>
          <a:bodyPr/>
          <a:lstStyle/>
          <a:p>
            <a:fld id="{ADE361C3-C043-4A6E-BDCE-8DA1E7D90A3B}" type="slidenum">
              <a:rPr lang="zh-CN" altLang="en-US" smtClean="0"/>
              <a:pPr/>
              <a:t>49</a:t>
            </a:fld>
            <a:endParaRPr lang="zh-CN" altLang="en-US" dirty="0"/>
          </a:p>
        </p:txBody>
      </p:sp>
      <p:sp>
        <p:nvSpPr>
          <p:cNvPr id="5" name="矩形 4">
            <a:extLst>
              <a:ext uri="{FF2B5EF4-FFF2-40B4-BE49-F238E27FC236}">
                <a16:creationId xmlns:a16="http://schemas.microsoft.com/office/drawing/2014/main" id="{21135849-F0F4-831D-FEBE-C007342A9318}"/>
              </a:ext>
            </a:extLst>
          </p:cNvPr>
          <p:cNvSpPr/>
          <p:nvPr/>
        </p:nvSpPr>
        <p:spPr>
          <a:xfrm>
            <a:off x="-684584" y="265212"/>
            <a:ext cx="1656184" cy="792088"/>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074" name="Picture 2">
            <a:extLst>
              <a:ext uri="{FF2B5EF4-FFF2-40B4-BE49-F238E27FC236}">
                <a16:creationId xmlns:a16="http://schemas.microsoft.com/office/drawing/2014/main" id="{1D83975B-D251-4FB2-0E93-BB991D1EF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13767"/>
            <a:ext cx="8763000"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247267"/>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Each</a:t>
            </a:r>
            <a:r>
              <a:rPr kumimoji="1" lang="zh-CN" altLang="en-US" dirty="0"/>
              <a:t> </a:t>
            </a:r>
            <a:r>
              <a:rPr kumimoji="1" lang="en-US" altLang="zh-CN" dirty="0"/>
              <a:t>click</a:t>
            </a:r>
            <a:r>
              <a:rPr kumimoji="1" lang="zh-CN" altLang="en-US" dirty="0"/>
              <a:t> </a:t>
            </a:r>
            <a:r>
              <a:rPr kumimoji="1" lang="en-US" altLang="zh-CN" dirty="0"/>
              <a:t>needs</a:t>
            </a:r>
            <a:r>
              <a:rPr kumimoji="1" lang="zh-CN" altLang="en-US" dirty="0"/>
              <a:t> </a:t>
            </a:r>
            <a:r>
              <a:rPr kumimoji="1" lang="en-US" altLang="zh-CN" dirty="0"/>
              <a:t>thousands</a:t>
            </a:r>
            <a:r>
              <a:rPr kumimoji="1" lang="zh-CN" altLang="en-US" dirty="0"/>
              <a:t> </a:t>
            </a:r>
            <a:r>
              <a:rPr kumimoji="1" lang="en-US" altLang="zh-CN" dirty="0"/>
              <a:t>of</a:t>
            </a:r>
            <a:r>
              <a:rPr kumimoji="1" lang="zh-CN" altLang="en-US" dirty="0"/>
              <a:t> </a:t>
            </a:r>
            <a:r>
              <a:rPr kumimoji="1" lang="en-US" altLang="zh-CN" dirty="0"/>
              <a:t>servers</a:t>
            </a:r>
            <a:r>
              <a:rPr kumimoji="1" lang="zh-CN" altLang="en-US" dirty="0"/>
              <a:t> </a:t>
            </a:r>
            <a:r>
              <a:rPr kumimoji="1" lang="en-US" altLang="zh-CN" dirty="0"/>
              <a:t>to</a:t>
            </a:r>
            <a:r>
              <a:rPr kumimoji="1" lang="zh-CN" altLang="en-US" dirty="0"/>
              <a:t> </a:t>
            </a:r>
            <a:r>
              <a:rPr kumimoji="1" lang="en-US" altLang="zh-CN" dirty="0"/>
              <a:t>cooperate</a:t>
            </a:r>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3" name="图片 132">
            <a:extLst>
              <a:ext uri="{FF2B5EF4-FFF2-40B4-BE49-F238E27FC236}">
                <a16:creationId xmlns:a16="http://schemas.microsoft.com/office/drawing/2014/main" id="{F05ABAE6-ADA1-554F-96E3-CBDD516251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6019" y="1209408"/>
            <a:ext cx="1817874" cy="1188930"/>
          </a:xfrm>
          <a:prstGeom prst="rect">
            <a:avLst/>
          </a:prstGeom>
          <a:ln>
            <a:solidFill>
              <a:schemeClr val="bg1">
                <a:lumMod val="9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85347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FD359-5EFA-DA4A-848C-A40DC4FB29C1}"/>
              </a:ext>
            </a:extLst>
          </p:cNvPr>
          <p:cNvSpPr>
            <a:spLocks noGrp="1"/>
          </p:cNvSpPr>
          <p:nvPr>
            <p:ph type="title"/>
          </p:nvPr>
        </p:nvSpPr>
        <p:spPr/>
        <p:txBody>
          <a:bodyPr/>
          <a:lstStyle/>
          <a:p>
            <a:r>
              <a:rPr kumimoji="1" lang="en-US" altLang="zh-CN" dirty="0"/>
              <a:t>Availability and reliability</a:t>
            </a:r>
            <a:endParaRPr kumimoji="1" lang="zh-CN" altLang="en-US" dirty="0"/>
          </a:p>
        </p:txBody>
      </p:sp>
      <p:sp>
        <p:nvSpPr>
          <p:cNvPr id="3" name="内容占位符 2">
            <a:extLst>
              <a:ext uri="{FF2B5EF4-FFF2-40B4-BE49-F238E27FC236}">
                <a16:creationId xmlns:a16="http://schemas.microsoft.com/office/drawing/2014/main" id="{12D11707-2418-F143-8637-1A8B8A522C6E}"/>
              </a:ext>
            </a:extLst>
          </p:cNvPr>
          <p:cNvSpPr>
            <a:spLocks noGrp="1"/>
          </p:cNvSpPr>
          <p:nvPr>
            <p:ph idx="1"/>
          </p:nvPr>
        </p:nvSpPr>
        <p:spPr>
          <a:xfrm>
            <a:off x="457200" y="1129308"/>
            <a:ext cx="8229600" cy="4356826"/>
          </a:xfrm>
        </p:spPr>
        <p:txBody>
          <a:bodyPr/>
          <a:lstStyle/>
          <a:p>
            <a:r>
              <a:rPr lang="en-US" altLang="zh-CN" dirty="0"/>
              <a:t>Availability: </a:t>
            </a:r>
            <a:r>
              <a:rPr lang="en-US" altLang="zh-CN" b="0" dirty="0"/>
              <a:t>A measure of the time that a system was usable, as a fraction of the time that it was intended to be usable (x nines), corresponding </a:t>
            </a:r>
            <a:r>
              <a:rPr lang="en-US" altLang="zh-CN" dirty="0">
                <a:solidFill>
                  <a:srgbClr val="FF7E79"/>
                </a:solidFill>
              </a:rPr>
              <a:t>downtime</a:t>
            </a:r>
            <a:r>
              <a:rPr lang="en-US" altLang="zh-CN" b="0" dirty="0"/>
              <a:t>: </a:t>
            </a:r>
          </a:p>
          <a:p>
            <a:pPr lvl="1"/>
            <a:r>
              <a:rPr kumimoji="1" lang="en-US" altLang="zh-CN" dirty="0">
                <a:sym typeface="+mn-lt"/>
              </a:rPr>
              <a:t>e.g. 3-nines -&gt; 8 hour/year</a:t>
            </a:r>
          </a:p>
          <a:p>
            <a:pPr lvl="1"/>
            <a:r>
              <a:rPr kumimoji="1" lang="en-US" altLang="zh-CN" dirty="0">
                <a:sym typeface="+mn-lt"/>
              </a:rPr>
              <a:t>e.g. 5-nines -&gt; 5 min/year</a:t>
            </a:r>
          </a:p>
          <a:p>
            <a:pPr lvl="1"/>
            <a:r>
              <a:rPr kumimoji="1" lang="en-US" altLang="zh-CN" dirty="0">
                <a:sym typeface="+mn-lt"/>
              </a:rPr>
              <a:t>e.g. 7-nines -&gt; 3 sec/year</a:t>
            </a:r>
          </a:p>
          <a:p>
            <a:r>
              <a:rPr lang="en-US" altLang="zh-CN" dirty="0"/>
              <a:t>Metrics to measure reliability</a:t>
            </a:r>
          </a:p>
          <a:p>
            <a:pPr lvl="1"/>
            <a:r>
              <a:rPr kumimoji="1" lang="en-US" altLang="zh-CN" dirty="0">
                <a:sym typeface="+mn-lt"/>
              </a:rPr>
              <a:t>MTTF: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failure</a:t>
            </a:r>
          </a:p>
          <a:p>
            <a:pPr lvl="1"/>
            <a:r>
              <a:rPr kumimoji="1" lang="en-US" altLang="zh-CN" dirty="0">
                <a:sym typeface="+mn-lt"/>
              </a:rPr>
              <a:t>MTTR:</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to</a:t>
            </a:r>
            <a:r>
              <a:rPr kumimoji="1" lang="zh-CN" altLang="en-US" dirty="0">
                <a:sym typeface="+mn-lt"/>
              </a:rPr>
              <a:t> </a:t>
            </a:r>
            <a:r>
              <a:rPr kumimoji="1" lang="en-US" altLang="zh-CN" dirty="0">
                <a:sym typeface="+mn-lt"/>
              </a:rPr>
              <a:t>repair</a:t>
            </a:r>
          </a:p>
          <a:p>
            <a:pPr lvl="1"/>
            <a:r>
              <a:rPr kumimoji="1" lang="en-US" altLang="zh-CN" dirty="0">
                <a:sym typeface="+mn-lt"/>
              </a:rPr>
              <a:t>MTBF:</a:t>
            </a:r>
            <a:r>
              <a:rPr kumimoji="1" lang="zh-CN" altLang="en-US" dirty="0">
                <a:sym typeface="+mn-lt"/>
              </a:rPr>
              <a:t> </a:t>
            </a:r>
            <a:r>
              <a:rPr kumimoji="1" lang="en-US" altLang="zh-CN" dirty="0">
                <a:sym typeface="+mn-lt"/>
              </a:rPr>
              <a:t>mean</a:t>
            </a:r>
            <a:r>
              <a:rPr kumimoji="1" lang="zh-CN" altLang="en-US" dirty="0">
                <a:sym typeface="+mn-lt"/>
              </a:rPr>
              <a:t> </a:t>
            </a:r>
            <a:r>
              <a:rPr kumimoji="1" lang="en-US" altLang="zh-CN" dirty="0">
                <a:sym typeface="+mn-lt"/>
              </a:rPr>
              <a:t>time</a:t>
            </a:r>
            <a:r>
              <a:rPr kumimoji="1" lang="zh-CN" altLang="en-US" dirty="0">
                <a:sym typeface="+mn-lt"/>
              </a:rPr>
              <a:t> </a:t>
            </a:r>
            <a:r>
              <a:rPr kumimoji="1" lang="en-US" altLang="zh-CN" dirty="0">
                <a:sym typeface="+mn-lt"/>
              </a:rPr>
              <a:t>between</a:t>
            </a:r>
            <a:r>
              <a:rPr kumimoji="1" lang="zh-CN" altLang="en-US" dirty="0">
                <a:sym typeface="+mn-lt"/>
              </a:rPr>
              <a:t> </a:t>
            </a:r>
            <a:r>
              <a:rPr kumimoji="1" lang="en-US" altLang="zh-CN" dirty="0">
                <a:sym typeface="+mn-lt"/>
              </a:rPr>
              <a:t>failure</a:t>
            </a:r>
          </a:p>
          <a:p>
            <a:pPr lvl="1"/>
            <a:r>
              <a:rPr kumimoji="1" lang="en-US" altLang="zh-CN" b="1" dirty="0">
                <a:solidFill>
                  <a:srgbClr val="0096FF"/>
                </a:solidFill>
                <a:sym typeface="+mn-lt"/>
              </a:rPr>
              <a:t>MTBF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MTTF</a:t>
            </a:r>
            <a:r>
              <a:rPr kumimoji="1" lang="zh-CN" altLang="en-US" b="1" dirty="0">
                <a:solidFill>
                  <a:srgbClr val="0096FF"/>
                </a:solidFill>
                <a:sym typeface="+mn-lt"/>
              </a:rPr>
              <a:t> </a:t>
            </a:r>
            <a:r>
              <a:rPr kumimoji="1" lang="en-US" altLang="zh-CN" b="1" dirty="0">
                <a:solidFill>
                  <a:srgbClr val="0096FF"/>
                </a:solidFill>
                <a:sym typeface="+mn-lt"/>
              </a:rPr>
              <a:t>+</a:t>
            </a:r>
            <a:r>
              <a:rPr kumimoji="1" lang="zh-CN" altLang="en-US" b="1" dirty="0">
                <a:solidFill>
                  <a:srgbClr val="0096FF"/>
                </a:solidFill>
                <a:sym typeface="+mn-lt"/>
              </a:rPr>
              <a:t> </a:t>
            </a:r>
            <a:r>
              <a:rPr kumimoji="1" lang="en-US" altLang="zh-CN" b="1" dirty="0">
                <a:solidFill>
                  <a:srgbClr val="0096FF"/>
                </a:solidFill>
                <a:sym typeface="+mn-lt"/>
              </a:rPr>
              <a:t>MTTR</a:t>
            </a:r>
            <a:endParaRPr kumimoji="1" lang="zh-CN" altLang="en-US" b="1" dirty="0">
              <a:solidFill>
                <a:srgbClr val="0096FF"/>
              </a:solidFill>
              <a:sym typeface="+mn-lt"/>
            </a:endParaRPr>
          </a:p>
          <a:p>
            <a:pPr lvl="1"/>
            <a:endParaRPr kumimoji="1" lang="en-US" altLang="zh-CN" dirty="0">
              <a:sym typeface="+mn-lt"/>
            </a:endParaRPr>
          </a:p>
          <a:p>
            <a:endParaRPr kumimoji="1" lang="zh-CN" altLang="en-US" b="0" dirty="0"/>
          </a:p>
        </p:txBody>
      </p:sp>
      <p:sp>
        <p:nvSpPr>
          <p:cNvPr id="4" name="灯片编号占位符 3">
            <a:extLst>
              <a:ext uri="{FF2B5EF4-FFF2-40B4-BE49-F238E27FC236}">
                <a16:creationId xmlns:a16="http://schemas.microsoft.com/office/drawing/2014/main" id="{4AC69AF1-B191-F24C-A976-BFB9DE765321}"/>
              </a:ext>
            </a:extLst>
          </p:cNvPr>
          <p:cNvSpPr>
            <a:spLocks noGrp="1"/>
          </p:cNvSpPr>
          <p:nvPr>
            <p:ph type="sldNum" sz="quarter" idx="12"/>
          </p:nvPr>
        </p:nvSpPr>
        <p:spPr/>
        <p:txBody>
          <a:bodyPr/>
          <a:lstStyle/>
          <a:p>
            <a:fld id="{ADE361C3-C043-4A6E-BDCE-8DA1E7D90A3B}" type="slidenum">
              <a:rPr lang="zh-CN" altLang="en-US" smtClean="0"/>
              <a:t>50</a:t>
            </a:fld>
            <a:endParaRPr lang="zh-CN" altLang="en-US"/>
          </a:p>
        </p:txBody>
      </p:sp>
      <p:pic>
        <p:nvPicPr>
          <p:cNvPr id="5" name="Picture 4">
            <a:extLst>
              <a:ext uri="{FF2B5EF4-FFF2-40B4-BE49-F238E27FC236}">
                <a16:creationId xmlns:a16="http://schemas.microsoft.com/office/drawing/2014/main" id="{748A5494-0EC1-274E-BDD6-356B21A424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auto">
          <a:xfrm>
            <a:off x="5508104" y="2569468"/>
            <a:ext cx="2664294" cy="937877"/>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pic>
        <p:nvPicPr>
          <p:cNvPr id="6" name="Picture 4">
            <a:extLst>
              <a:ext uri="{FF2B5EF4-FFF2-40B4-BE49-F238E27FC236}">
                <a16:creationId xmlns:a16="http://schemas.microsoft.com/office/drawing/2014/main" id="{273F5484-BA10-5A41-A07F-75619CDA6F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auto">
          <a:xfrm>
            <a:off x="5508101" y="3860400"/>
            <a:ext cx="2592288" cy="941316"/>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94691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8A4F4-532B-AD44-BBD0-866C6F55F004}"/>
              </a:ext>
            </a:extLst>
          </p:cNvPr>
          <p:cNvSpPr>
            <a:spLocks noGrp="1"/>
          </p:cNvSpPr>
          <p:nvPr>
            <p:ph type="title"/>
          </p:nvPr>
        </p:nvSpPr>
        <p:spPr/>
        <p:txBody>
          <a:bodyPr/>
          <a:lstStyle/>
          <a:p>
            <a:r>
              <a:rPr kumimoji="1" lang="en-US" altLang="zh-CN" dirty="0"/>
              <a:t>Large-scale systems can</a:t>
            </a:r>
            <a:r>
              <a:rPr kumimoji="1" lang="zh-CN" altLang="en-US" dirty="0"/>
              <a:t> </a:t>
            </a:r>
            <a:r>
              <a:rPr kumimoji="1" lang="en-US" altLang="zh-CN" dirty="0"/>
              <a:t>be highly available </a:t>
            </a:r>
            <a:endParaRPr kumimoji="1" lang="zh-CN" altLang="en-US" dirty="0"/>
          </a:p>
        </p:txBody>
      </p:sp>
      <p:sp>
        <p:nvSpPr>
          <p:cNvPr id="3" name="内容占位符 2">
            <a:extLst>
              <a:ext uri="{FF2B5EF4-FFF2-40B4-BE49-F238E27FC236}">
                <a16:creationId xmlns:a16="http://schemas.microsoft.com/office/drawing/2014/main" id="{48A5613D-5D07-294F-9622-8BDAEA09A7F0}"/>
              </a:ext>
            </a:extLst>
          </p:cNvPr>
          <p:cNvSpPr>
            <a:spLocks noGrp="1"/>
          </p:cNvSpPr>
          <p:nvPr>
            <p:ph idx="1"/>
          </p:nvPr>
        </p:nvSpPr>
        <p:spPr/>
        <p:txBody>
          <a:bodyPr/>
          <a:lstStyle/>
          <a:p>
            <a:r>
              <a:rPr kumimoji="1" lang="en-US" altLang="zh-CN" dirty="0"/>
              <a:t>Case#1: </a:t>
            </a:r>
            <a:r>
              <a:rPr kumimoji="1" lang="en-US" altLang="zh-CN" b="0" dirty="0"/>
              <a:t>Internet, the BGP (Border Gateway Protocol) is highly</a:t>
            </a:r>
            <a:r>
              <a:rPr kumimoji="1" lang="zh-CN" altLang="en-US" b="0" dirty="0"/>
              <a:t> </a:t>
            </a:r>
            <a:r>
              <a:rPr kumimoji="1" lang="en-US" altLang="zh-CN" b="0" dirty="0"/>
              <a:t>available </a:t>
            </a:r>
          </a:p>
          <a:p>
            <a:r>
              <a:rPr kumimoji="1" lang="en-US" altLang="zh-CN" dirty="0"/>
              <a:t>Case#2: </a:t>
            </a:r>
            <a:r>
              <a:rPr kumimoji="1" lang="en-US" altLang="zh-CN" b="0" dirty="0"/>
              <a:t>WeChat, Taobao &amp; Baidu rarely</a:t>
            </a:r>
            <a:r>
              <a:rPr kumimoji="1" lang="zh-CN" altLang="en-US" b="0" dirty="0"/>
              <a:t> </a:t>
            </a:r>
            <a:r>
              <a:rPr kumimoji="1" lang="en-US" altLang="zh-CN" b="0" dirty="0"/>
              <a:t>(but</a:t>
            </a:r>
            <a:r>
              <a:rPr kumimoji="1" lang="zh-CN" altLang="en-US" b="0" dirty="0"/>
              <a:t> </a:t>
            </a:r>
            <a:r>
              <a:rPr kumimoji="1" lang="en-US" altLang="zh-CN" b="0" dirty="0"/>
              <a:t>not</a:t>
            </a:r>
            <a:r>
              <a:rPr kumimoji="1" lang="zh-CN" altLang="en-US" b="0" dirty="0"/>
              <a:t> </a:t>
            </a:r>
            <a:r>
              <a:rPr kumimoji="1" lang="en-US" altLang="zh-CN" b="0" dirty="0"/>
              <a:t>never) become outage</a:t>
            </a:r>
          </a:p>
          <a:p>
            <a:r>
              <a:rPr kumimoji="1" lang="en-US" altLang="zh-CN" dirty="0"/>
              <a:t>Case #3: </a:t>
            </a:r>
            <a:r>
              <a:rPr kumimoji="1" lang="en-US" altLang="zh-CN" b="0" dirty="0"/>
              <a:t>OpenAI successfully trained GPT despite many failures </a:t>
            </a:r>
            <a:r>
              <a:rPr kumimoji="1" lang="en-US" altLang="zh-CN" b="0" dirty="0">
                <a:sym typeface="Wingdings" pitchFamily="2" charset="2"/>
              </a:rPr>
              <a:t> </a:t>
            </a:r>
            <a:endParaRPr kumimoji="1" lang="en-US" altLang="zh-CN" b="0" dirty="0"/>
          </a:p>
          <a:p>
            <a:endParaRPr kumimoji="1" lang="en-US" altLang="zh-CN" b="0" dirty="0"/>
          </a:p>
        </p:txBody>
      </p:sp>
      <p:sp>
        <p:nvSpPr>
          <p:cNvPr id="4" name="灯片编号占位符 3">
            <a:extLst>
              <a:ext uri="{FF2B5EF4-FFF2-40B4-BE49-F238E27FC236}">
                <a16:creationId xmlns:a16="http://schemas.microsoft.com/office/drawing/2014/main" id="{D76EB897-1DD5-4C46-8F3C-701589F5125E}"/>
              </a:ext>
            </a:extLst>
          </p:cNvPr>
          <p:cNvSpPr>
            <a:spLocks noGrp="1"/>
          </p:cNvSpPr>
          <p:nvPr>
            <p:ph type="sldNum" sz="quarter" idx="12"/>
          </p:nvPr>
        </p:nvSpPr>
        <p:spPr/>
        <p:txBody>
          <a:bodyPr/>
          <a:lstStyle/>
          <a:p>
            <a:fld id="{ADE361C3-C043-4A6E-BDCE-8DA1E7D90A3B}" type="slidenum">
              <a:rPr lang="zh-CN" altLang="en-US" smtClean="0"/>
              <a:t>51</a:t>
            </a:fld>
            <a:endParaRPr lang="zh-CN" altLang="en-US"/>
          </a:p>
        </p:txBody>
      </p:sp>
      <p:pic>
        <p:nvPicPr>
          <p:cNvPr id="5" name="Picture 2" descr="BREAKING: Massive Internet Outage Across Globe, Some of World">
            <a:extLst>
              <a:ext uri="{FF2B5EF4-FFF2-40B4-BE49-F238E27FC236}">
                <a16:creationId xmlns:a16="http://schemas.microsoft.com/office/drawing/2014/main" id="{693C9098-E4A1-3E48-BA42-3E3A07184E0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1864" y="3124288"/>
            <a:ext cx="37084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44B49A1-0F4D-2D46-A040-44E263BC877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50496" y="3136149"/>
            <a:ext cx="1950864" cy="1443639"/>
          </a:xfrm>
          <a:prstGeom prst="rect">
            <a:avLst/>
          </a:prstGeom>
          <a:solidFill>
            <a:schemeClr val="bg1"/>
          </a:solidFill>
        </p:spPr>
      </p:pic>
      <p:pic>
        <p:nvPicPr>
          <p:cNvPr id="7" name="Picture 6" descr="Taobao 淘宝- Home | Facebook">
            <a:extLst>
              <a:ext uri="{FF2B5EF4-FFF2-40B4-BE49-F238E27FC236}">
                <a16:creationId xmlns:a16="http://schemas.microsoft.com/office/drawing/2014/main" id="{01484D60-A53F-A844-8A91-D94E2244D5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02696" y="3250054"/>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微信- WeChat_微信人工_电子钱包_盒子卡海外游戏点卡充值- 海外充值微信、海外充值支付宝、海外充值QB、海外充值游戏平台">
            <a:extLst>
              <a:ext uri="{FF2B5EF4-FFF2-40B4-BE49-F238E27FC236}">
                <a16:creationId xmlns:a16="http://schemas.microsoft.com/office/drawing/2014/main" id="{57ABF86F-EAF5-E744-8C46-58BD6F97E186}"/>
              </a:ext>
            </a:extLst>
          </p:cNvPr>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05400" y="4412007"/>
            <a:ext cx="1247800" cy="12478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hatgpt Logo Stock Illustrations – 264 Chatgpt Logo Stock ...">
            <a:extLst>
              <a:ext uri="{FF2B5EF4-FFF2-40B4-BE49-F238E27FC236}">
                <a16:creationId xmlns:a16="http://schemas.microsoft.com/office/drawing/2014/main" id="{63A3323E-463D-8AE2-D2E0-DB497847C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4353433"/>
            <a:ext cx="1247800" cy="12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588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3" name="任意形状 32">
            <a:extLst>
              <a:ext uri="{FF2B5EF4-FFF2-40B4-BE49-F238E27FC236}">
                <a16:creationId xmlns:a16="http://schemas.microsoft.com/office/drawing/2014/main" id="{86143A12-BFFF-A942-B146-0EBAF535EAD4}"/>
              </a:ext>
            </a:extLst>
          </p:cNvPr>
          <p:cNvSpPr/>
          <p:nvPr/>
        </p:nvSpPr>
        <p:spPr>
          <a:xfrm>
            <a:off x="5887092" y="2845942"/>
            <a:ext cx="307683" cy="801384"/>
          </a:xfrm>
          <a:custGeom>
            <a:avLst/>
            <a:gdLst>
              <a:gd name="connsiteX0" fmla="*/ 287677 w 307683"/>
              <a:gd name="connsiteY0" fmla="*/ 0 h 801384"/>
              <a:gd name="connsiteX1" fmla="*/ 277402 w 307683"/>
              <a:gd name="connsiteY1" fmla="*/ 595901 h 801384"/>
              <a:gd name="connsiteX2" fmla="*/ 0 w 307683"/>
              <a:gd name="connsiteY2" fmla="*/ 801384 h 801384"/>
            </a:gdLst>
            <a:ahLst/>
            <a:cxnLst>
              <a:cxn ang="0">
                <a:pos x="connsiteX0" y="connsiteY0"/>
              </a:cxn>
              <a:cxn ang="0">
                <a:pos x="connsiteX1" y="connsiteY1"/>
              </a:cxn>
              <a:cxn ang="0">
                <a:pos x="connsiteX2" y="connsiteY2"/>
              </a:cxn>
            </a:cxnLst>
            <a:rect l="l" t="t" r="r" b="b"/>
            <a:pathLst>
              <a:path w="307683" h="801384">
                <a:moveTo>
                  <a:pt x="287677" y="0"/>
                </a:moveTo>
                <a:cubicBezTo>
                  <a:pt x="306512" y="231168"/>
                  <a:pt x="325348" y="462337"/>
                  <a:pt x="277402" y="595901"/>
                </a:cubicBezTo>
                <a:cubicBezTo>
                  <a:pt x="229456" y="729465"/>
                  <a:pt x="114728" y="765424"/>
                  <a:pt x="0" y="801384"/>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任意形状 33">
            <a:extLst>
              <a:ext uri="{FF2B5EF4-FFF2-40B4-BE49-F238E27FC236}">
                <a16:creationId xmlns:a16="http://schemas.microsoft.com/office/drawing/2014/main" id="{D3686D8A-CF51-874E-8A50-EE38B418CEB6}"/>
              </a:ext>
            </a:extLst>
          </p:cNvPr>
          <p:cNvSpPr/>
          <p:nvPr/>
        </p:nvSpPr>
        <p:spPr>
          <a:xfrm>
            <a:off x="7139617" y="2856216"/>
            <a:ext cx="463259" cy="842481"/>
          </a:xfrm>
          <a:custGeom>
            <a:avLst/>
            <a:gdLst>
              <a:gd name="connsiteX0" fmla="*/ 922 w 463259"/>
              <a:gd name="connsiteY0" fmla="*/ 0 h 842481"/>
              <a:gd name="connsiteX1" fmla="*/ 72841 w 463259"/>
              <a:gd name="connsiteY1" fmla="*/ 647272 h 842481"/>
              <a:gd name="connsiteX2" fmla="*/ 463259 w 463259"/>
              <a:gd name="connsiteY2" fmla="*/ 842481 h 842481"/>
            </a:gdLst>
            <a:ahLst/>
            <a:cxnLst>
              <a:cxn ang="0">
                <a:pos x="connsiteX0" y="connsiteY0"/>
              </a:cxn>
              <a:cxn ang="0">
                <a:pos x="connsiteX1" y="connsiteY1"/>
              </a:cxn>
              <a:cxn ang="0">
                <a:pos x="connsiteX2" y="connsiteY2"/>
              </a:cxn>
            </a:cxnLst>
            <a:rect l="l" t="t" r="r" b="b"/>
            <a:pathLst>
              <a:path w="463259" h="842481">
                <a:moveTo>
                  <a:pt x="922" y="0"/>
                </a:moveTo>
                <a:cubicBezTo>
                  <a:pt x="-1647" y="253429"/>
                  <a:pt x="-4215" y="506859"/>
                  <a:pt x="72841" y="647272"/>
                </a:cubicBezTo>
                <a:cubicBezTo>
                  <a:pt x="149897" y="787686"/>
                  <a:pt x="306578" y="815083"/>
                  <a:pt x="463259" y="84248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任意形状 34">
            <a:extLst>
              <a:ext uri="{FF2B5EF4-FFF2-40B4-BE49-F238E27FC236}">
                <a16:creationId xmlns:a16="http://schemas.microsoft.com/office/drawing/2014/main" id="{98A234A3-DBA9-C349-B063-22BF8AAA6584}"/>
              </a:ext>
            </a:extLst>
          </p:cNvPr>
          <p:cNvSpPr/>
          <p:nvPr/>
        </p:nvSpPr>
        <p:spPr>
          <a:xfrm>
            <a:off x="7325474" y="2815119"/>
            <a:ext cx="493160" cy="821933"/>
          </a:xfrm>
          <a:custGeom>
            <a:avLst/>
            <a:gdLst>
              <a:gd name="connsiteX0" fmla="*/ 493160 w 493160"/>
              <a:gd name="connsiteY0" fmla="*/ 821933 h 821933"/>
              <a:gd name="connsiteX1" fmla="*/ 164387 w 493160"/>
              <a:gd name="connsiteY1" fmla="*/ 636998 h 821933"/>
              <a:gd name="connsiteX2" fmla="*/ 0 w 493160"/>
              <a:gd name="connsiteY2" fmla="*/ 0 h 821933"/>
            </a:gdLst>
            <a:ahLst/>
            <a:cxnLst>
              <a:cxn ang="0">
                <a:pos x="connsiteX0" y="connsiteY0"/>
              </a:cxn>
              <a:cxn ang="0">
                <a:pos x="connsiteX1" y="connsiteY1"/>
              </a:cxn>
              <a:cxn ang="0">
                <a:pos x="connsiteX2" y="connsiteY2"/>
              </a:cxn>
            </a:cxnLst>
            <a:rect l="l" t="t" r="r" b="b"/>
            <a:pathLst>
              <a:path w="493160" h="821933">
                <a:moveTo>
                  <a:pt x="493160" y="821933"/>
                </a:moveTo>
                <a:cubicBezTo>
                  <a:pt x="369870" y="797960"/>
                  <a:pt x="246580" y="773987"/>
                  <a:pt x="164387" y="636998"/>
                </a:cubicBezTo>
                <a:cubicBezTo>
                  <a:pt x="82194" y="500009"/>
                  <a:pt x="41097" y="250004"/>
                  <a:pt x="0" y="0"/>
                </a:cubicBezTo>
              </a:path>
            </a:pathLst>
          </a:custGeom>
          <a:noFill/>
          <a:ln w="12700">
            <a:solidFill>
              <a:schemeClr val="tx1"/>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a:xfrm>
            <a:off x="457200" y="228866"/>
            <a:ext cx="8507288" cy="900442"/>
          </a:xfrm>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w/ replications</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a:t>
            </a:r>
            <a:r>
              <a:rPr kumimoji="1" lang="en-US" altLang="zh-CN" b="0" dirty="0"/>
              <a:t>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p:txBody>
      </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7" name="左大括号 26">
            <a:extLst>
              <a:ext uri="{FF2B5EF4-FFF2-40B4-BE49-F238E27FC236}">
                <a16:creationId xmlns:a16="http://schemas.microsoft.com/office/drawing/2014/main" id="{F9C12921-5A05-7249-BBCC-B81DD1A27564}"/>
              </a:ext>
            </a:extLst>
          </p:cNvPr>
          <p:cNvSpPr/>
          <p:nvPr/>
        </p:nvSpPr>
        <p:spPr>
          <a:xfrm rot="16200000">
            <a:off x="6538350" y="3105372"/>
            <a:ext cx="523474" cy="3893918"/>
          </a:xfrm>
          <a:prstGeom prst="leftBrace">
            <a:avLst>
              <a:gd name="adj1" fmla="val 8333"/>
              <a:gd name="adj2" fmla="val 5023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95A9EE11-FCC6-9245-BFED-61A2F4ABBEE3}"/>
              </a:ext>
            </a:extLst>
          </p:cNvPr>
          <p:cNvSpPr/>
          <p:nvPr/>
        </p:nvSpPr>
        <p:spPr>
          <a:xfrm>
            <a:off x="5912664" y="5205795"/>
            <a:ext cx="1774845" cy="369332"/>
          </a:xfrm>
          <a:prstGeom prst="rect">
            <a:avLst/>
          </a:prstGeom>
          <a:solidFill>
            <a:schemeClr val="bg1"/>
          </a:solidFill>
        </p:spPr>
        <p:txBody>
          <a:bodyPr wrap="none">
            <a:spAutoFit/>
          </a:bodyPr>
          <a:lstStyle/>
          <a:p>
            <a:r>
              <a:rPr kumimoji="1" lang="en-US" altLang="zh-CN" dirty="0"/>
              <a:t>Identical copies</a:t>
            </a:r>
          </a:p>
        </p:txBody>
      </p:sp>
      <p:sp>
        <p:nvSpPr>
          <p:cNvPr id="31" name="矩形 30">
            <a:extLst>
              <a:ext uri="{FF2B5EF4-FFF2-40B4-BE49-F238E27FC236}">
                <a16:creationId xmlns:a16="http://schemas.microsoft.com/office/drawing/2014/main" id="{E474D253-3B04-C240-B894-FDD3A6B232F8}"/>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88714776-4CD6-9242-8338-C9C942AE4924}"/>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046A6A77-A1A9-E947-8C8D-C91DDDC925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2703" y="3536535"/>
            <a:ext cx="187674" cy="187674"/>
          </a:xfrm>
          <a:prstGeom prst="rect">
            <a:avLst/>
          </a:prstGeom>
        </p:spPr>
      </p:pic>
      <p:pic>
        <p:nvPicPr>
          <p:cNvPr id="37" name="图片 36">
            <a:extLst>
              <a:ext uri="{FF2B5EF4-FFF2-40B4-BE49-F238E27FC236}">
                <a16:creationId xmlns:a16="http://schemas.microsoft.com/office/drawing/2014/main" id="{983360C5-0407-6C48-A3EC-D3068D8911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2551" y="2639787"/>
            <a:ext cx="412923" cy="412923"/>
          </a:xfrm>
          <a:prstGeom prst="rect">
            <a:avLst/>
          </a:prstGeom>
        </p:spPr>
      </p:pic>
      <p:pic>
        <p:nvPicPr>
          <p:cNvPr id="38" name="图片 37">
            <a:extLst>
              <a:ext uri="{FF2B5EF4-FFF2-40B4-BE49-F238E27FC236}">
                <a16:creationId xmlns:a16="http://schemas.microsoft.com/office/drawing/2014/main" id="{527D0A8E-50C3-5B4A-94F1-7B4BCFF73DF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6286" y="3551233"/>
            <a:ext cx="202952" cy="202952"/>
          </a:xfrm>
          <a:prstGeom prst="rect">
            <a:avLst/>
          </a:prstGeom>
        </p:spPr>
      </p:pic>
    </p:spTree>
    <p:extLst>
      <p:ext uri="{BB962C8B-B14F-4D97-AF65-F5344CB8AC3E}">
        <p14:creationId xmlns:p14="http://schemas.microsoft.com/office/powerpoint/2010/main" val="40289083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a:t>
            </a:r>
            <a:r>
              <a:rPr kumimoji="1" lang="en-US" altLang="zh-CN" dirty="0">
                <a:solidFill>
                  <a:srgbClr val="FF5F00"/>
                </a:solidFill>
              </a:rPr>
              <a:t>consistency</a:t>
            </a:r>
          </a:p>
          <a:p>
            <a:pPr marL="74250" lvl="1" indent="0">
              <a:buNone/>
            </a:pPr>
            <a:endParaRPr kumimoji="1" lang="zh-CN" altLang="en-US" dirty="0"/>
          </a:p>
        </p:txBody>
      </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Tree>
    <p:extLst>
      <p:ext uri="{BB962C8B-B14F-4D97-AF65-F5344CB8AC3E}">
        <p14:creationId xmlns:p14="http://schemas.microsoft.com/office/powerpoint/2010/main" val="1256061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3771636"/>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consistency</a:t>
            </a:r>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34" name="任意形状 33">
            <a:extLst>
              <a:ext uri="{FF2B5EF4-FFF2-40B4-BE49-F238E27FC236}">
                <a16:creationId xmlns:a16="http://schemas.microsoft.com/office/drawing/2014/main" id="{33811ACA-DC0B-C949-8590-79DBC1F229B9}"/>
              </a:ext>
            </a:extLst>
          </p:cNvPr>
          <p:cNvSpPr/>
          <p:nvPr/>
        </p:nvSpPr>
        <p:spPr>
          <a:xfrm>
            <a:off x="5011246" y="2883606"/>
            <a:ext cx="936237" cy="813536"/>
          </a:xfrm>
          <a:custGeom>
            <a:avLst/>
            <a:gdLst>
              <a:gd name="connsiteX0" fmla="*/ 860685 w 936237"/>
              <a:gd name="connsiteY0" fmla="*/ 12818 h 813536"/>
              <a:gd name="connsiteX1" fmla="*/ 924940 w 936237"/>
              <a:gd name="connsiteY1" fmla="*/ 86958 h 813536"/>
              <a:gd name="connsiteX2" fmla="*/ 855742 w 936237"/>
              <a:gd name="connsiteY2" fmla="*/ 665255 h 813536"/>
              <a:gd name="connsiteX3" fmla="*/ 188477 w 936237"/>
              <a:gd name="connsiteY3" fmla="*/ 452718 h 813536"/>
              <a:gd name="connsiteX4" fmla="*/ 5597 w 936237"/>
              <a:gd name="connsiteY4" fmla="*/ 462604 h 813536"/>
              <a:gd name="connsiteX5" fmla="*/ 64910 w 936237"/>
              <a:gd name="connsiteY5" fmla="*/ 813536 h 81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6237" h="813536">
                <a:moveTo>
                  <a:pt x="860685" y="12818"/>
                </a:moveTo>
                <a:cubicBezTo>
                  <a:pt x="893224" y="-4482"/>
                  <a:pt x="925764" y="-21781"/>
                  <a:pt x="924940" y="86958"/>
                </a:cubicBezTo>
                <a:cubicBezTo>
                  <a:pt x="924116" y="195697"/>
                  <a:pt x="978486" y="604295"/>
                  <a:pt x="855742" y="665255"/>
                </a:cubicBezTo>
                <a:cubicBezTo>
                  <a:pt x="732998" y="726215"/>
                  <a:pt x="330168" y="486493"/>
                  <a:pt x="188477" y="452718"/>
                </a:cubicBezTo>
                <a:cubicBezTo>
                  <a:pt x="46786" y="418943"/>
                  <a:pt x="26191" y="402468"/>
                  <a:pt x="5597" y="462604"/>
                </a:cubicBezTo>
                <a:cubicBezTo>
                  <a:pt x="-14998" y="522740"/>
                  <a:pt x="24956" y="668138"/>
                  <a:pt x="64910" y="81353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1" name="组合 30">
            <a:extLst>
              <a:ext uri="{FF2B5EF4-FFF2-40B4-BE49-F238E27FC236}">
                <a16:creationId xmlns:a16="http://schemas.microsoft.com/office/drawing/2014/main" id="{F32F55F2-0C7D-6A4A-B52F-0B5286AE4655}"/>
              </a:ext>
            </a:extLst>
          </p:cNvPr>
          <p:cNvGrpSpPr/>
          <p:nvPr/>
        </p:nvGrpSpPr>
        <p:grpSpPr>
          <a:xfrm>
            <a:off x="5114619" y="3176676"/>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a:extLst>
              <a:ext uri="{FF2B5EF4-FFF2-40B4-BE49-F238E27FC236}">
                <a16:creationId xmlns:a16="http://schemas.microsoft.com/office/drawing/2014/main" id="{B21AD382-1A56-6145-92D0-6D4B8DDB71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6842" y="2767909"/>
            <a:ext cx="187674" cy="187674"/>
          </a:xfrm>
          <a:prstGeom prst="rect">
            <a:avLst/>
          </a:prstGeom>
        </p:spPr>
      </p:pic>
    </p:spTree>
    <p:extLst>
      <p:ext uri="{BB962C8B-B14F-4D97-AF65-F5344CB8AC3E}">
        <p14:creationId xmlns:p14="http://schemas.microsoft.com/office/powerpoint/2010/main" val="698950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4184760"/>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r>
              <a:rPr kumimoji="1" lang="en-US" altLang="zh-CN" dirty="0"/>
              <a:t>Challenge: consistency</a:t>
            </a:r>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342900" indent="-342900">
              <a:buAutoNum type="arabicPeriod"/>
            </a:pPr>
            <a:r>
              <a:rPr kumimoji="1" lang="en-US" altLang="zh-CN" b="0" dirty="0"/>
              <a:t>The server crashed</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a:extLst>
              <a:ext uri="{FF2B5EF4-FFF2-40B4-BE49-F238E27FC236}">
                <a16:creationId xmlns:a16="http://schemas.microsoft.com/office/drawing/2014/main" id="{F32F55F2-0C7D-6A4A-B52F-0B5286AE4655}"/>
              </a:ext>
            </a:extLst>
          </p:cNvPr>
          <p:cNvGrpSpPr/>
          <p:nvPr/>
        </p:nvGrpSpPr>
        <p:grpSpPr>
          <a:xfrm>
            <a:off x="5254364" y="3463157"/>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2</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pic>
        <p:nvPicPr>
          <p:cNvPr id="32" name="图片 31">
            <a:extLst>
              <a:ext uri="{FF2B5EF4-FFF2-40B4-BE49-F238E27FC236}">
                <a16:creationId xmlns:a16="http://schemas.microsoft.com/office/drawing/2014/main" id="{B21AD382-1A56-6145-92D0-6D4B8DDB719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61557" y="4005872"/>
            <a:ext cx="187674" cy="187674"/>
          </a:xfrm>
          <a:prstGeom prst="rect">
            <a:avLst/>
          </a:prstGeom>
        </p:spPr>
      </p:pic>
      <p:sp>
        <p:nvSpPr>
          <p:cNvPr id="33" name="矩形 32">
            <a:extLst>
              <a:ext uri="{FF2B5EF4-FFF2-40B4-BE49-F238E27FC236}">
                <a16:creationId xmlns:a16="http://schemas.microsoft.com/office/drawing/2014/main" id="{E2BAEE3F-6767-0544-9873-820BDF5F86D0}"/>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69B761-A1FB-4E4A-B776-D92C50482E28}"/>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21562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B105F89E-C78D-BF47-9575-80F6DE248CBF}"/>
              </a:ext>
            </a:extLst>
          </p:cNvPr>
          <p:cNvGrpSpPr/>
          <p:nvPr/>
        </p:nvGrpSpPr>
        <p:grpSpPr>
          <a:xfrm>
            <a:off x="7567699" y="3643259"/>
            <a:ext cx="1083951" cy="1234855"/>
            <a:chOff x="6030246" y="2294861"/>
            <a:chExt cx="1083951" cy="1234855"/>
          </a:xfrm>
        </p:grpSpPr>
        <p:sp>
          <p:nvSpPr>
            <p:cNvPr id="23" name="矩形 22">
              <a:extLst>
                <a:ext uri="{FF2B5EF4-FFF2-40B4-BE49-F238E27FC236}">
                  <a16:creationId xmlns:a16="http://schemas.microsoft.com/office/drawing/2014/main" id="{0B6A7D73-0D0F-4244-B856-A2E443334D7B}"/>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一个圆顶角并剪去另一个顶角的矩形 23">
              <a:extLst>
                <a:ext uri="{FF2B5EF4-FFF2-40B4-BE49-F238E27FC236}">
                  <a16:creationId xmlns:a16="http://schemas.microsoft.com/office/drawing/2014/main" id="{71443B1A-8F3D-3649-8523-ED7B54A45B8C}"/>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BB60E032-0BE6-1842-BF10-4C278DA8880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6" name="矩形 25">
              <a:extLst>
                <a:ext uri="{FF2B5EF4-FFF2-40B4-BE49-F238E27FC236}">
                  <a16:creationId xmlns:a16="http://schemas.microsoft.com/office/drawing/2014/main" id="{B2FE9486-0D58-6C4C-B1B1-9E953565A14E}"/>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sp>
        <p:nvSpPr>
          <p:cNvPr id="29" name="任意形状 28">
            <a:extLst>
              <a:ext uri="{FF2B5EF4-FFF2-40B4-BE49-F238E27FC236}">
                <a16:creationId xmlns:a16="http://schemas.microsoft.com/office/drawing/2014/main" id="{C12B995F-1D70-434C-8EF7-DBC72BA41439}"/>
              </a:ext>
            </a:extLst>
          </p:cNvPr>
          <p:cNvSpPr/>
          <p:nvPr/>
        </p:nvSpPr>
        <p:spPr>
          <a:xfrm>
            <a:off x="7205080" y="2798956"/>
            <a:ext cx="1375894" cy="903249"/>
          </a:xfrm>
          <a:custGeom>
            <a:avLst/>
            <a:gdLst>
              <a:gd name="connsiteX0" fmla="*/ 98969 w 1375894"/>
              <a:gd name="connsiteY0" fmla="*/ 0 h 903249"/>
              <a:gd name="connsiteX1" fmla="*/ 121271 w 1375894"/>
              <a:gd name="connsiteY1" fmla="*/ 501805 h 903249"/>
              <a:gd name="connsiteX2" fmla="*/ 1303300 w 1375894"/>
              <a:gd name="connsiteY2" fmla="*/ 646771 h 903249"/>
              <a:gd name="connsiteX3" fmla="*/ 1147183 w 1375894"/>
              <a:gd name="connsiteY3" fmla="*/ 903249 h 903249"/>
            </a:gdLst>
            <a:ahLst/>
            <a:cxnLst>
              <a:cxn ang="0">
                <a:pos x="connsiteX0" y="connsiteY0"/>
              </a:cxn>
              <a:cxn ang="0">
                <a:pos x="connsiteX1" y="connsiteY1"/>
              </a:cxn>
              <a:cxn ang="0">
                <a:pos x="connsiteX2" y="connsiteY2"/>
              </a:cxn>
              <a:cxn ang="0">
                <a:pos x="connsiteX3" y="connsiteY3"/>
              </a:cxn>
            </a:cxnLst>
            <a:rect l="l" t="t" r="r" b="b"/>
            <a:pathLst>
              <a:path w="1375894" h="903249">
                <a:moveTo>
                  <a:pt x="98969" y="0"/>
                </a:moveTo>
                <a:cubicBezTo>
                  <a:pt x="9759" y="197005"/>
                  <a:pt x="-79451" y="394010"/>
                  <a:pt x="121271" y="501805"/>
                </a:cubicBezTo>
                <a:cubicBezTo>
                  <a:pt x="321993" y="609600"/>
                  <a:pt x="1132315" y="579864"/>
                  <a:pt x="1303300" y="646771"/>
                </a:cubicBezTo>
                <a:cubicBezTo>
                  <a:pt x="1474285" y="713678"/>
                  <a:pt x="1310734" y="808463"/>
                  <a:pt x="1147183" y="9032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a:extLst>
              <a:ext uri="{FF2B5EF4-FFF2-40B4-BE49-F238E27FC236}">
                <a16:creationId xmlns:a16="http://schemas.microsoft.com/office/drawing/2014/main" id="{A6BAFAE3-D1F4-4E48-8581-822A4974748B}"/>
              </a:ext>
            </a:extLst>
          </p:cNvPr>
          <p:cNvGrpSpPr/>
          <p:nvPr/>
        </p:nvGrpSpPr>
        <p:grpSpPr>
          <a:xfrm>
            <a:off x="4871651" y="3643259"/>
            <a:ext cx="1083951" cy="1234855"/>
            <a:chOff x="6030246" y="2294861"/>
            <a:chExt cx="1083951" cy="1234855"/>
          </a:xfrm>
        </p:grpSpPr>
        <p:sp>
          <p:nvSpPr>
            <p:cNvPr id="10" name="矩形 9">
              <a:extLst>
                <a:ext uri="{FF2B5EF4-FFF2-40B4-BE49-F238E27FC236}">
                  <a16:creationId xmlns:a16="http://schemas.microsoft.com/office/drawing/2014/main" id="{237F84F0-55E5-2A44-81FC-478A3BEF4E96}"/>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一个圆顶角并剪去另一个顶角的矩形 10">
              <a:extLst>
                <a:ext uri="{FF2B5EF4-FFF2-40B4-BE49-F238E27FC236}">
                  <a16:creationId xmlns:a16="http://schemas.microsoft.com/office/drawing/2014/main" id="{5E4B8FF8-19EB-9C40-8F50-3E678D7B49AE}"/>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3B88C02-1EF6-0E4F-89FD-90EEA9C85A9D}"/>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13" name="矩形 12">
              <a:extLst>
                <a:ext uri="{FF2B5EF4-FFF2-40B4-BE49-F238E27FC236}">
                  <a16:creationId xmlns:a16="http://schemas.microsoft.com/office/drawing/2014/main" id="{E15CA490-42ED-544E-B9AA-04C2E490BA97}"/>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 name="组合 4">
            <a:extLst>
              <a:ext uri="{FF2B5EF4-FFF2-40B4-BE49-F238E27FC236}">
                <a16:creationId xmlns:a16="http://schemas.microsoft.com/office/drawing/2014/main" id="{FF917105-67AA-AE4A-AA4E-7BFE799DEE4D}"/>
              </a:ext>
            </a:extLst>
          </p:cNvPr>
          <p:cNvGrpSpPr/>
          <p:nvPr/>
        </p:nvGrpSpPr>
        <p:grpSpPr>
          <a:xfrm>
            <a:off x="5364088" y="1683690"/>
            <a:ext cx="2662054" cy="1161563"/>
            <a:chOff x="5838980" y="4329138"/>
            <a:chExt cx="2662054" cy="1161563"/>
          </a:xfrm>
        </p:grpSpPr>
        <p:sp>
          <p:nvSpPr>
            <p:cNvPr id="6" name="矩形 5">
              <a:extLst>
                <a:ext uri="{FF2B5EF4-FFF2-40B4-BE49-F238E27FC236}">
                  <a16:creationId xmlns:a16="http://schemas.microsoft.com/office/drawing/2014/main" id="{7AD12A72-138F-DE4E-8699-E9D54301636B}"/>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6E532ED0-D960-E04A-814C-E6AFF2640FB2}"/>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8" name="矩形 7">
              <a:extLst>
                <a:ext uri="{FF2B5EF4-FFF2-40B4-BE49-F238E27FC236}">
                  <a16:creationId xmlns:a16="http://schemas.microsoft.com/office/drawing/2014/main" id="{168903C1-BF8B-0048-A5A2-D91CB8E993B1}"/>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sp>
        <p:nvSpPr>
          <p:cNvPr id="2" name="标题 1">
            <a:extLst>
              <a:ext uri="{FF2B5EF4-FFF2-40B4-BE49-F238E27FC236}">
                <a16:creationId xmlns:a16="http://schemas.microsoft.com/office/drawing/2014/main" id="{65A17743-4504-6C49-9CD6-7A8AB8F821A9}"/>
              </a:ext>
            </a:extLst>
          </p:cNvPr>
          <p:cNvSpPr>
            <a:spLocks noGrp="1"/>
          </p:cNvSpPr>
          <p:nvPr>
            <p:ph type="title"/>
          </p:nvPr>
        </p:nvSpPr>
        <p:spPr/>
        <p:txBody>
          <a:bodyPr/>
          <a:lstStyle/>
          <a:p>
            <a:r>
              <a:rPr kumimoji="1" lang="en-US" altLang="zh-CN" dirty="0"/>
              <a:t>Challenge: consistency</a:t>
            </a:r>
            <a:endParaRPr kumimoji="1" lang="zh-CN" altLang="en-US" b="0" dirty="0"/>
          </a:p>
        </p:txBody>
      </p:sp>
      <p:sp>
        <p:nvSpPr>
          <p:cNvPr id="3" name="内容占位符 2">
            <a:extLst>
              <a:ext uri="{FF2B5EF4-FFF2-40B4-BE49-F238E27FC236}">
                <a16:creationId xmlns:a16="http://schemas.microsoft.com/office/drawing/2014/main" id="{EBEE4265-3A3F-A043-933E-05D9490BD0AF}"/>
              </a:ext>
            </a:extLst>
          </p:cNvPr>
          <p:cNvSpPr>
            <a:spLocks noGrp="1"/>
          </p:cNvSpPr>
          <p:nvPr>
            <p:ph idx="1"/>
          </p:nvPr>
        </p:nvSpPr>
        <p:spPr>
          <a:xfrm>
            <a:off x="457200" y="1129308"/>
            <a:ext cx="4418461" cy="4184760"/>
          </a:xfrm>
        </p:spPr>
        <p:txBody>
          <a:bodyPr/>
          <a:lstStyle/>
          <a:p>
            <a:r>
              <a:rPr kumimoji="1" lang="en-US" altLang="zh-CN" dirty="0"/>
              <a:t>Replication</a:t>
            </a:r>
          </a:p>
          <a:p>
            <a:pPr lvl="1"/>
            <a:r>
              <a:rPr kumimoji="1" lang="en-US" altLang="zh-CN" dirty="0"/>
              <a:t>replicas: identical multiple copies</a:t>
            </a:r>
          </a:p>
          <a:p>
            <a:r>
              <a:rPr kumimoji="1" lang="en-US" altLang="zh-CN" b="0" dirty="0"/>
              <a:t>Example: </a:t>
            </a:r>
            <a:r>
              <a:rPr kumimoji="1" lang="en-US" altLang="zh-CN" dirty="0"/>
              <a:t>replicated file servers</a:t>
            </a:r>
          </a:p>
          <a:p>
            <a:pPr lvl="1"/>
            <a:r>
              <a:rPr kumimoji="1" lang="en-US" altLang="zh-CN" dirty="0"/>
              <a:t>If one copy survives, the application is available</a:t>
            </a:r>
            <a:endParaRPr kumimoji="1" lang="zh-CN" altLang="en-US" dirty="0"/>
          </a:p>
          <a:p>
            <a:pPr marL="342900" indent="-342900">
              <a:buAutoNum type="arabicPeriod"/>
            </a:pPr>
            <a:r>
              <a:rPr kumimoji="1" lang="en-US" altLang="zh-CN" b="0" dirty="0"/>
              <a:t>Application put file </a:t>
            </a:r>
            <a:r>
              <a:rPr kumimoji="1" lang="en-US" altLang="zh-CN" dirty="0">
                <a:solidFill>
                  <a:srgbClr val="FF7E79"/>
                </a:solidFill>
              </a:rPr>
              <a:t>A</a:t>
            </a:r>
            <a:r>
              <a:rPr kumimoji="1" lang="en-US" altLang="zh-CN" b="0" dirty="0"/>
              <a:t> to one server</a:t>
            </a:r>
          </a:p>
          <a:p>
            <a:pPr marL="342900" indent="-342900">
              <a:buAutoNum type="arabicPeriod"/>
            </a:pPr>
            <a:r>
              <a:rPr kumimoji="1" lang="en-US" altLang="zh-CN" b="0" dirty="0"/>
              <a:t>The server crashed</a:t>
            </a:r>
          </a:p>
          <a:p>
            <a:pPr marL="342900" indent="-342900">
              <a:buAutoNum type="arabicPeriod"/>
            </a:pPr>
            <a:r>
              <a:rPr kumimoji="1" lang="en-US" altLang="zh-CN" b="0" dirty="0"/>
              <a:t>What happens when read </a:t>
            </a:r>
            <a:r>
              <a:rPr kumimoji="1" lang="en-US" altLang="zh-CN" dirty="0">
                <a:solidFill>
                  <a:srgbClr val="FF7E79"/>
                </a:solidFill>
              </a:rPr>
              <a:t>A</a:t>
            </a:r>
            <a:r>
              <a:rPr kumimoji="1" lang="en-US" altLang="zh-CN" b="0" dirty="0"/>
              <a:t> again?</a:t>
            </a:r>
          </a:p>
          <a:p>
            <a:pPr marL="74250" lvl="1" indent="0">
              <a:buNone/>
            </a:pPr>
            <a:endParaRPr kumimoji="1" lang="zh-CN" altLang="en-US" dirty="0"/>
          </a:p>
        </p:txBody>
      </p:sp>
      <p:grpSp>
        <p:nvGrpSpPr>
          <p:cNvPr id="17" name="组合 16">
            <a:extLst>
              <a:ext uri="{FF2B5EF4-FFF2-40B4-BE49-F238E27FC236}">
                <a16:creationId xmlns:a16="http://schemas.microsoft.com/office/drawing/2014/main" id="{675883D2-7F3F-B643-B623-0306B4C471D3}"/>
              </a:ext>
            </a:extLst>
          </p:cNvPr>
          <p:cNvGrpSpPr/>
          <p:nvPr/>
        </p:nvGrpSpPr>
        <p:grpSpPr>
          <a:xfrm>
            <a:off x="6209223" y="3643259"/>
            <a:ext cx="1083951" cy="1234855"/>
            <a:chOff x="6030246" y="2294861"/>
            <a:chExt cx="1083951" cy="1234855"/>
          </a:xfrm>
        </p:grpSpPr>
        <p:sp>
          <p:nvSpPr>
            <p:cNvPr id="18" name="矩形 17">
              <a:extLst>
                <a:ext uri="{FF2B5EF4-FFF2-40B4-BE49-F238E27FC236}">
                  <a16:creationId xmlns:a16="http://schemas.microsoft.com/office/drawing/2014/main" id="{BA8AD925-071A-6C46-A44D-29056F142D58}"/>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一个圆顶角并剪去另一个顶角的矩形 18">
              <a:extLst>
                <a:ext uri="{FF2B5EF4-FFF2-40B4-BE49-F238E27FC236}">
                  <a16:creationId xmlns:a16="http://schemas.microsoft.com/office/drawing/2014/main" id="{4B5583A0-4CBC-DF4D-9549-FE71733EBF0B}"/>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23BCE17-E0E0-C144-991A-81150B38425E}"/>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21" name="矩形 20">
              <a:extLst>
                <a:ext uri="{FF2B5EF4-FFF2-40B4-BE49-F238E27FC236}">
                  <a16:creationId xmlns:a16="http://schemas.microsoft.com/office/drawing/2014/main" id="{EE48D27E-9349-C94D-82EF-BBCB0F1D0C86}"/>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31" name="组合 30">
            <a:extLst>
              <a:ext uri="{FF2B5EF4-FFF2-40B4-BE49-F238E27FC236}">
                <a16:creationId xmlns:a16="http://schemas.microsoft.com/office/drawing/2014/main" id="{F32F55F2-0C7D-6A4A-B52F-0B5286AE4655}"/>
              </a:ext>
            </a:extLst>
          </p:cNvPr>
          <p:cNvGrpSpPr/>
          <p:nvPr/>
        </p:nvGrpSpPr>
        <p:grpSpPr>
          <a:xfrm>
            <a:off x="8026142" y="3243786"/>
            <a:ext cx="312906" cy="369332"/>
            <a:chOff x="4946615" y="1246864"/>
            <a:chExt cx="312906" cy="369332"/>
          </a:xfrm>
        </p:grpSpPr>
        <p:sp>
          <p:nvSpPr>
            <p:cNvPr id="4" name="椭圆 3">
              <a:extLst>
                <a:ext uri="{FF2B5EF4-FFF2-40B4-BE49-F238E27FC236}">
                  <a16:creationId xmlns:a16="http://schemas.microsoft.com/office/drawing/2014/main" id="{BB415170-9C9F-3349-8656-9BED6EB0D361}"/>
                </a:ext>
              </a:extLst>
            </p:cNvPr>
            <p:cNvSpPr/>
            <p:nvPr/>
          </p:nvSpPr>
          <p:spPr>
            <a:xfrm>
              <a:off x="4960968" y="1273324"/>
              <a:ext cx="288000" cy="288032"/>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389D56DE-2A38-1242-8932-64C562230197}"/>
                </a:ext>
              </a:extLst>
            </p:cNvPr>
            <p:cNvSpPr txBox="1"/>
            <p:nvPr/>
          </p:nvSpPr>
          <p:spPr>
            <a:xfrm>
              <a:off x="4946615" y="1246864"/>
              <a:ext cx="312906" cy="369332"/>
            </a:xfrm>
            <a:prstGeom prst="rect">
              <a:avLst/>
            </a:prstGeom>
            <a:noFill/>
          </p:spPr>
          <p:txBody>
            <a:bodyPr wrap="none" rtlCol="0">
              <a:spAutoFit/>
            </a:bodyPr>
            <a:lstStyle/>
            <a:p>
              <a:r>
                <a:rPr kumimoji="1" lang="en-US" altLang="zh-CN" dirty="0">
                  <a:solidFill>
                    <a:schemeClr val="bg1"/>
                  </a:solidFill>
                </a:rPr>
                <a:t>3</a:t>
              </a:r>
              <a:endParaRPr kumimoji="1" lang="zh-CN" altLang="en-US" dirty="0">
                <a:solidFill>
                  <a:schemeClr val="bg1"/>
                </a:solidFill>
              </a:endParaRPr>
            </a:p>
          </p:txBody>
        </p:sp>
      </p:grpSp>
      <p:grpSp>
        <p:nvGrpSpPr>
          <p:cNvPr id="14" name="组合 13">
            <a:extLst>
              <a:ext uri="{FF2B5EF4-FFF2-40B4-BE49-F238E27FC236}">
                <a16:creationId xmlns:a16="http://schemas.microsoft.com/office/drawing/2014/main" id="{22169C74-EED7-AA49-B1E3-6F0289F49875}"/>
              </a:ext>
            </a:extLst>
          </p:cNvPr>
          <p:cNvGrpSpPr/>
          <p:nvPr/>
        </p:nvGrpSpPr>
        <p:grpSpPr>
          <a:xfrm>
            <a:off x="5599802" y="2960435"/>
            <a:ext cx="2341033" cy="549539"/>
            <a:chOff x="6020854" y="1449708"/>
            <a:chExt cx="2341033" cy="549539"/>
          </a:xfrm>
        </p:grpSpPr>
        <p:sp>
          <p:nvSpPr>
            <p:cNvPr id="15" name="云形 14">
              <a:extLst>
                <a:ext uri="{FF2B5EF4-FFF2-40B4-BE49-F238E27FC236}">
                  <a16:creationId xmlns:a16="http://schemas.microsoft.com/office/drawing/2014/main" id="{B6AC4A09-5C5D-9C48-8BED-A3808B429D33}"/>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4545DF03-48B1-4A4C-863B-464AD537EFC0}"/>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sp>
        <p:nvSpPr>
          <p:cNvPr id="33" name="矩形 32">
            <a:extLst>
              <a:ext uri="{FF2B5EF4-FFF2-40B4-BE49-F238E27FC236}">
                <a16:creationId xmlns:a16="http://schemas.microsoft.com/office/drawing/2014/main" id="{E2BAEE3F-6767-0544-9873-820BDF5F86D0}"/>
              </a:ext>
            </a:extLst>
          </p:cNvPr>
          <p:cNvSpPr/>
          <p:nvPr/>
        </p:nvSpPr>
        <p:spPr>
          <a:xfrm rot="3600000">
            <a:off x="4832633" y="4274418"/>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8169B761-A1FB-4E4A-B776-D92C50482E28}"/>
              </a:ext>
            </a:extLst>
          </p:cNvPr>
          <p:cNvSpPr/>
          <p:nvPr/>
        </p:nvSpPr>
        <p:spPr>
          <a:xfrm rot="18000000">
            <a:off x="4848956" y="4288235"/>
            <a:ext cx="1156368" cy="10647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C0C426E4-6AA9-7348-8568-E2E0F32AC9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3247" y="3537132"/>
            <a:ext cx="553999" cy="553999"/>
          </a:xfrm>
          <a:prstGeom prst="rect">
            <a:avLst/>
          </a:prstGeom>
        </p:spPr>
      </p:pic>
    </p:spTree>
    <p:extLst>
      <p:ext uri="{BB962C8B-B14F-4D97-AF65-F5344CB8AC3E}">
        <p14:creationId xmlns:p14="http://schemas.microsoft.com/office/powerpoint/2010/main" val="172958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F352D-2591-D841-A4F8-715D57A9862E}"/>
              </a:ext>
            </a:extLst>
          </p:cNvPr>
          <p:cNvSpPr>
            <a:spLocks noGrp="1"/>
          </p:cNvSpPr>
          <p:nvPr>
            <p:ph type="title"/>
          </p:nvPr>
        </p:nvSpPr>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endParaRPr kumimoji="1" lang="zh-CN" altLang="en-US" dirty="0"/>
          </a:p>
        </p:txBody>
      </p:sp>
      <p:sp>
        <p:nvSpPr>
          <p:cNvPr id="3" name="内容占位符 2">
            <a:extLst>
              <a:ext uri="{FF2B5EF4-FFF2-40B4-BE49-F238E27FC236}">
                <a16:creationId xmlns:a16="http://schemas.microsoft.com/office/drawing/2014/main" id="{2909E0DD-4060-A841-BCB9-77F2F5EDDE8B}"/>
              </a:ext>
            </a:extLst>
          </p:cNvPr>
          <p:cNvSpPr>
            <a:spLocks noGrp="1"/>
          </p:cNvSpPr>
          <p:nvPr>
            <p:ph idx="1"/>
          </p:nvPr>
        </p:nvSpPr>
        <p:spPr/>
        <p:txBody>
          <a:bodyPr/>
          <a:lstStyle/>
          <a:p>
            <a:r>
              <a:rPr kumimoji="1" lang="en-US" altLang="zh-CN" dirty="0"/>
              <a:t>Replication</a:t>
            </a:r>
          </a:p>
          <a:p>
            <a:pPr lvl="1"/>
            <a:r>
              <a:rPr kumimoji="1" lang="en-US" altLang="zh-CN" dirty="0"/>
              <a:t>replicas: identical multiple copies</a:t>
            </a:r>
          </a:p>
          <a:p>
            <a:r>
              <a:rPr kumimoji="1" lang="en-US" altLang="zh-CN" dirty="0"/>
              <a:t>Techniques to cope ensure consistency under replication:</a:t>
            </a:r>
          </a:p>
          <a:p>
            <a:pPr lvl="1"/>
            <a:r>
              <a:rPr kumimoji="1" lang="en-US" altLang="zh-CN" dirty="0"/>
              <a:t>Primary-backup replication</a:t>
            </a:r>
          </a:p>
          <a:p>
            <a:pPr lvl="1"/>
            <a:r>
              <a:rPr kumimoji="1" lang="en-US" altLang="zh-CN" dirty="0"/>
              <a:t>Replicated state machine</a:t>
            </a:r>
          </a:p>
          <a:p>
            <a:pPr lvl="1"/>
            <a:r>
              <a:rPr kumimoji="1" lang="en-US" altLang="zh-CN" dirty="0"/>
              <a:t>…</a:t>
            </a:r>
          </a:p>
        </p:txBody>
      </p:sp>
      <p:sp>
        <p:nvSpPr>
          <p:cNvPr id="4" name="灯片编号占位符 3">
            <a:extLst>
              <a:ext uri="{FF2B5EF4-FFF2-40B4-BE49-F238E27FC236}">
                <a16:creationId xmlns:a16="http://schemas.microsoft.com/office/drawing/2014/main" id="{B5E15EB8-F701-B448-AFE5-A8D5AA7A53D6}"/>
              </a:ext>
            </a:extLst>
          </p:cNvPr>
          <p:cNvSpPr>
            <a:spLocks noGrp="1"/>
          </p:cNvSpPr>
          <p:nvPr>
            <p:ph type="sldNum" sz="quarter" idx="12"/>
          </p:nvPr>
        </p:nvSpPr>
        <p:spPr/>
        <p:txBody>
          <a:bodyPr/>
          <a:lstStyle/>
          <a:p>
            <a:fld id="{ADE361C3-C043-4A6E-BDCE-8DA1E7D90A3B}" type="slidenum">
              <a:rPr lang="zh-CN" altLang="en-US" smtClean="0"/>
              <a:t>57</a:t>
            </a:fld>
            <a:endParaRPr lang="zh-CN" altLang="en-US"/>
          </a:p>
        </p:txBody>
      </p:sp>
      <p:pic>
        <p:nvPicPr>
          <p:cNvPr id="5" name="Picture 2" descr="一把筷子折不断，很好的体现了团队合作的力量。">
            <a:extLst>
              <a:ext uri="{FF2B5EF4-FFF2-40B4-BE49-F238E27FC236}">
                <a16:creationId xmlns:a16="http://schemas.microsoft.com/office/drawing/2014/main" id="{E61BAAB6-C72A-4146-91B1-F87D9CD110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3620671"/>
            <a:ext cx="4291219" cy="198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016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56E42D-4E10-D941-B99F-F093CDA6CECE}"/>
              </a:ext>
            </a:extLst>
          </p:cNvPr>
          <p:cNvSpPr>
            <a:spLocks noGrp="1"/>
          </p:cNvSpPr>
          <p:nvPr>
            <p:ph type="title"/>
          </p:nvPr>
        </p:nvSpPr>
        <p:spPr/>
        <p:txBody>
          <a:bodyPr/>
          <a:lstStyle/>
          <a:p>
            <a:r>
              <a:rPr kumimoji="1" lang="en-US" altLang="zh-CN" dirty="0"/>
              <a:t>Achieving</a:t>
            </a:r>
            <a:r>
              <a:rPr kumimoji="1" lang="zh-CN" altLang="en-US" dirty="0"/>
              <a:t> </a:t>
            </a:r>
            <a:r>
              <a:rPr kumimoji="1" lang="en-US" altLang="zh-CN" dirty="0"/>
              <a:t>high availability: </a:t>
            </a:r>
            <a:r>
              <a:rPr kumimoji="1" lang="en-US" altLang="zh-CN" b="0" dirty="0"/>
              <a:t>handling failures</a:t>
            </a:r>
            <a:r>
              <a:rPr kumimoji="1" lang="zh-CN" altLang="en-US" b="0" dirty="0"/>
              <a:t> </a:t>
            </a:r>
            <a:r>
              <a:rPr kumimoji="1" lang="en-US" altLang="zh-CN" b="0" dirty="0"/>
              <a:t>via retry</a:t>
            </a:r>
            <a:endParaRPr kumimoji="1" lang="zh-CN" altLang="en-US" dirty="0"/>
          </a:p>
        </p:txBody>
      </p:sp>
      <p:sp>
        <p:nvSpPr>
          <p:cNvPr id="3" name="内容占位符 2">
            <a:extLst>
              <a:ext uri="{FF2B5EF4-FFF2-40B4-BE49-F238E27FC236}">
                <a16:creationId xmlns:a16="http://schemas.microsoft.com/office/drawing/2014/main" id="{2211BE2E-F5EF-8947-806B-CCE296A0E693}"/>
              </a:ext>
            </a:extLst>
          </p:cNvPr>
          <p:cNvSpPr>
            <a:spLocks noGrp="1"/>
          </p:cNvSpPr>
          <p:nvPr>
            <p:ph idx="1"/>
          </p:nvPr>
        </p:nvSpPr>
        <p:spPr>
          <a:xfrm>
            <a:off x="457200" y="1129308"/>
            <a:ext cx="8229600" cy="4104456"/>
          </a:xfrm>
        </p:spPr>
        <p:txBody>
          <a:bodyPr/>
          <a:lstStyle/>
          <a:p>
            <a:r>
              <a:rPr kumimoji="1" lang="en-US" altLang="zh-CN" dirty="0"/>
              <a:t>Restart </a:t>
            </a:r>
            <a:r>
              <a:rPr kumimoji="1" lang="en-US" altLang="zh-CN" b="0" dirty="0"/>
              <a:t>or </a:t>
            </a:r>
            <a:r>
              <a:rPr kumimoji="1" lang="en-US" altLang="zh-CN" dirty="0"/>
              <a:t>reconstruct</a:t>
            </a:r>
          </a:p>
          <a:p>
            <a:pPr lvl="1"/>
            <a:r>
              <a:rPr lang="en-US" altLang="zh-CN" dirty="0"/>
              <a:t>Monitoring</a:t>
            </a:r>
            <a:r>
              <a:rPr lang="en" altLang="zh-CN" dirty="0"/>
              <a:t> and catching errors</a:t>
            </a:r>
          </a:p>
          <a:p>
            <a:pPr lvl="1"/>
            <a:r>
              <a:rPr kumimoji="1" lang="en-US" altLang="zh-CN" dirty="0"/>
              <a:t>Re</a:t>
            </a:r>
            <a:r>
              <a:rPr kumimoji="1" lang="en" altLang="zh-CN" dirty="0"/>
              <a:t>start or reconstruct the system (sub-system)</a:t>
            </a:r>
          </a:p>
          <a:p>
            <a:pPr lvl="1"/>
            <a:r>
              <a:rPr kumimoji="1" lang="en-US" altLang="zh-CN" dirty="0"/>
              <a:t>E</a:t>
            </a:r>
            <a:r>
              <a:rPr kumimoji="1" lang="en" altLang="zh-CN" dirty="0"/>
              <a:t>.g., restart the stateless application server is ok</a:t>
            </a:r>
          </a:p>
          <a:p>
            <a:r>
              <a:rPr kumimoji="1" lang="en" altLang="zh-CN" dirty="0"/>
              <a:t>What about consistency? Must made trade-off </a:t>
            </a:r>
          </a:p>
          <a:p>
            <a:pPr lvl="1"/>
            <a:r>
              <a:rPr kumimoji="1" lang="en-US" altLang="zh-CN" dirty="0"/>
              <a:t>Stateless</a:t>
            </a:r>
            <a:r>
              <a:rPr kumimoji="1" lang="en" altLang="zh-CN" dirty="0"/>
              <a:t> applications does not have consistency issue</a:t>
            </a:r>
          </a:p>
          <a:p>
            <a:pPr lvl="1"/>
            <a:r>
              <a:rPr kumimoji="1" lang="en-US" altLang="zh-CN" dirty="0"/>
              <a:t>Some</a:t>
            </a:r>
            <a:r>
              <a:rPr kumimoji="1" lang="en" altLang="zh-CN" dirty="0"/>
              <a:t> applications, like </a:t>
            </a:r>
            <a:r>
              <a:rPr kumimoji="1" lang="en" altLang="zh-CN" b="1" dirty="0">
                <a:solidFill>
                  <a:srgbClr val="FF7E79"/>
                </a:solidFill>
              </a:rPr>
              <a:t>Google search</a:t>
            </a:r>
            <a:r>
              <a:rPr kumimoji="1" lang="en-US" altLang="zh-CN" dirty="0"/>
              <a:t>,</a:t>
            </a:r>
            <a:r>
              <a:rPr kumimoji="1" lang="zh-CN" altLang="en-US" dirty="0"/>
              <a:t> </a:t>
            </a:r>
            <a:r>
              <a:rPr kumimoji="1" lang="en" altLang="zh-CN" dirty="0"/>
              <a:t>can even tolerate </a:t>
            </a:r>
            <a:r>
              <a:rPr lang="en" altLang="zh-CN" dirty="0"/>
              <a:t>occasional inconsistency</a:t>
            </a:r>
          </a:p>
          <a:p>
            <a:pPr lvl="2"/>
            <a:r>
              <a:rPr kumimoji="1" lang="en-US" altLang="zh-CN" sz="1600" dirty="0"/>
              <a:t>Can</a:t>
            </a:r>
            <a:r>
              <a:rPr kumimoji="1" lang="zh-CN" altLang="en-US" sz="1600" dirty="0"/>
              <a:t> </a:t>
            </a:r>
            <a:r>
              <a:rPr kumimoji="1" lang="en-US" altLang="zh-CN" sz="1600" dirty="0"/>
              <a:t>you</a:t>
            </a:r>
            <a:r>
              <a:rPr kumimoji="1" lang="zh-CN" altLang="en-US" sz="1600" dirty="0"/>
              <a:t> </a:t>
            </a:r>
            <a:r>
              <a:rPr kumimoji="1" lang="en-US" altLang="zh-CN" sz="1600" dirty="0"/>
              <a:t>notice</a:t>
            </a:r>
            <a:r>
              <a:rPr kumimoji="1" lang="zh-CN" altLang="en-US" sz="1600" dirty="0"/>
              <a:t> </a:t>
            </a:r>
            <a:r>
              <a:rPr kumimoji="1" lang="en-US" altLang="zh-CN" sz="1600" dirty="0"/>
              <a:t>the</a:t>
            </a:r>
            <a:r>
              <a:rPr kumimoji="1" lang="zh-CN" altLang="en-US" sz="1600" dirty="0"/>
              <a:t> </a:t>
            </a:r>
            <a:r>
              <a:rPr kumimoji="1" lang="en-US" altLang="zh-CN" sz="1600" dirty="0"/>
              <a:t>inconsistency</a:t>
            </a:r>
            <a:r>
              <a:rPr kumimoji="1" lang="zh-CN" altLang="en-US" sz="1600" dirty="0"/>
              <a:t> </a:t>
            </a:r>
            <a:r>
              <a:rPr kumimoji="1" lang="en-US" altLang="zh-CN" sz="1600" dirty="0"/>
              <a:t>of</a:t>
            </a:r>
            <a:r>
              <a:rPr kumimoji="1" lang="zh-CN" altLang="en-US" sz="1600" dirty="0"/>
              <a:t> </a:t>
            </a:r>
            <a:r>
              <a:rPr kumimoji="1" lang="en-US" altLang="zh-CN" sz="1600" dirty="0"/>
              <a:t>search</a:t>
            </a:r>
            <a:r>
              <a:rPr kumimoji="1" lang="zh-CN" altLang="en-US" sz="1600" dirty="0"/>
              <a:t> </a:t>
            </a:r>
            <a:r>
              <a:rPr kumimoji="1" lang="en-US" altLang="zh-CN" sz="1600" dirty="0"/>
              <a:t>results?</a:t>
            </a:r>
          </a:p>
          <a:p>
            <a:pPr lvl="1"/>
            <a:r>
              <a:rPr kumimoji="1" lang="en-US" altLang="zh-CN" dirty="0"/>
              <a:t>Question: can LLM serving be tolerated via retries? </a:t>
            </a:r>
            <a:endParaRPr kumimoji="1" lang="en" altLang="zh-CN" dirty="0"/>
          </a:p>
        </p:txBody>
      </p:sp>
      <p:sp>
        <p:nvSpPr>
          <p:cNvPr id="4" name="灯片编号占位符 3">
            <a:extLst>
              <a:ext uri="{FF2B5EF4-FFF2-40B4-BE49-F238E27FC236}">
                <a16:creationId xmlns:a16="http://schemas.microsoft.com/office/drawing/2014/main" id="{B69AEB10-C000-0445-B72B-7E4CBD404673}"/>
              </a:ext>
            </a:extLst>
          </p:cNvPr>
          <p:cNvSpPr>
            <a:spLocks noGrp="1"/>
          </p:cNvSpPr>
          <p:nvPr>
            <p:ph type="sldNum" sz="quarter" idx="12"/>
          </p:nvPr>
        </p:nvSpPr>
        <p:spPr/>
        <p:txBody>
          <a:bodyPr/>
          <a:lstStyle/>
          <a:p>
            <a:fld id="{ADE361C3-C043-4A6E-BDCE-8DA1E7D90A3B}" type="slidenum">
              <a:rPr lang="zh-CN" altLang="en-US" smtClean="0"/>
              <a:t>58</a:t>
            </a:fld>
            <a:endParaRPr lang="zh-CN" altLang="en-US"/>
          </a:p>
        </p:txBody>
      </p:sp>
    </p:spTree>
    <p:extLst>
      <p:ext uri="{BB962C8B-B14F-4D97-AF65-F5344CB8AC3E}">
        <p14:creationId xmlns:p14="http://schemas.microsoft.com/office/powerpoint/2010/main" val="278473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内容占位符 2">
            <a:extLst>
              <a:ext uri="{FF2B5EF4-FFF2-40B4-BE49-F238E27FC236}">
                <a16:creationId xmlns:a16="http://schemas.microsoft.com/office/drawing/2014/main" id="{BC5548FD-FBC1-794B-BC40-ABF55E5C225E}"/>
              </a:ext>
            </a:extLst>
          </p:cNvPr>
          <p:cNvSpPr txBox="1">
            <a:spLocks/>
          </p:cNvSpPr>
          <p:nvPr/>
        </p:nvSpPr>
        <p:spPr>
          <a:xfrm>
            <a:off x="323528" y="2713484"/>
            <a:ext cx="8950795" cy="200481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200"/>
              </a:spcBef>
              <a:buFont typeface="Arial" pitchFamily="34" charset="0"/>
              <a:buNone/>
              <a:defRPr sz="2000" b="0" kern="1200">
                <a:solidFill>
                  <a:schemeClr val="tx1">
                    <a:tint val="75000"/>
                  </a:schemeClr>
                </a:solidFill>
                <a:latin typeface="+mn-lt"/>
                <a:ea typeface="+mn-ea"/>
                <a:cs typeface="DengXian" charset="0"/>
              </a:defRPr>
            </a:lvl1pPr>
            <a:lvl2pPr marL="457200" indent="0" algn="l"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2pPr>
            <a:lvl3pPr marL="914400" indent="0" algn="l" defTabSz="914400" rtl="0" eaLnBrk="1" latinLnBrk="0" hangingPunct="1">
              <a:lnSpc>
                <a:spcPct val="120000"/>
              </a:lnSpc>
              <a:spcBef>
                <a:spcPct val="20000"/>
              </a:spcBef>
              <a:buFont typeface="Arial" pitchFamily="34" charset="0"/>
              <a:buNone/>
              <a:defRPr sz="1600" kern="1200">
                <a:solidFill>
                  <a:schemeClr val="tx1">
                    <a:tint val="75000"/>
                  </a:schemeClr>
                </a:solidFill>
                <a:latin typeface="+mn-lt"/>
                <a:ea typeface="+mn-ea"/>
                <a:cs typeface="DengXian" charset="0"/>
              </a:defRPr>
            </a:lvl3pPr>
            <a:lvl4pPr marL="13716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4pPr>
            <a:lvl5pPr marL="1828800" indent="0" algn="l" defTabSz="914400" rtl="0" eaLnBrk="1" latinLnBrk="0" hangingPunct="1">
              <a:lnSpc>
                <a:spcPct val="120000"/>
              </a:lnSpc>
              <a:spcBef>
                <a:spcPct val="20000"/>
              </a:spcBef>
              <a:buFont typeface="Arial" pitchFamily="34" charset="0"/>
              <a:buNone/>
              <a:defRPr sz="1400" kern="1200">
                <a:solidFill>
                  <a:schemeClr val="tx1">
                    <a:tint val="75000"/>
                  </a:schemeClr>
                </a:solidFill>
                <a:latin typeface="+mn-lt"/>
                <a:ea typeface="+mn-ea"/>
                <a:cs typeface="DengXian"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r>
              <a:rPr kumimoji="1" lang="en-US" altLang="zh-CN" sz="2600" b="1" dirty="0">
                <a:solidFill>
                  <a:schemeClr val="tx1"/>
                </a:solidFill>
              </a:rPr>
              <a:t>The </a:t>
            </a:r>
            <a:r>
              <a:rPr kumimoji="1" lang="en-US" altLang="zh-CN" sz="2600" b="1" dirty="0">
                <a:solidFill>
                  <a:srgbClr val="C00000"/>
                </a:solidFill>
              </a:rPr>
              <a:t>CAP</a:t>
            </a:r>
            <a:r>
              <a:rPr kumimoji="1" lang="en-US" altLang="zh-CN" sz="2600" b="1" dirty="0">
                <a:solidFill>
                  <a:schemeClr val="tx1"/>
                </a:solidFill>
              </a:rPr>
              <a:t> theorem </a:t>
            </a:r>
          </a:p>
          <a:p>
            <a:pPr marL="800100" lvl="1" indent="-342900">
              <a:buFontTx/>
              <a:buChar char="-"/>
            </a:pPr>
            <a:r>
              <a:rPr kumimoji="1" lang="en-US" altLang="zh-CN" sz="2400" b="1" dirty="0">
                <a:solidFill>
                  <a:srgbClr val="C00000"/>
                </a:solidFill>
              </a:rPr>
              <a:t>C</a:t>
            </a:r>
            <a:r>
              <a:rPr kumimoji="1" lang="en-US" altLang="zh-CN" sz="2400" dirty="0">
                <a:solidFill>
                  <a:schemeClr val="tx1"/>
                </a:solidFill>
              </a:rPr>
              <a:t>onsistency, </a:t>
            </a:r>
            <a:r>
              <a:rPr kumimoji="1" lang="en-US" altLang="zh-CN" sz="2400" b="1" dirty="0">
                <a:solidFill>
                  <a:srgbClr val="C00000"/>
                </a:solidFill>
              </a:rPr>
              <a:t>A</a:t>
            </a:r>
            <a:r>
              <a:rPr kumimoji="1" lang="en-US" altLang="zh-CN" sz="2400" dirty="0">
                <a:solidFill>
                  <a:schemeClr val="tx1"/>
                </a:solidFill>
              </a:rPr>
              <a:t>vailability &amp; </a:t>
            </a:r>
            <a:r>
              <a:rPr kumimoji="1" lang="en-US" altLang="zh-CN" sz="2400" b="1" dirty="0">
                <a:solidFill>
                  <a:srgbClr val="C00000"/>
                </a:solidFill>
              </a:rPr>
              <a:t>P</a:t>
            </a:r>
            <a:r>
              <a:rPr kumimoji="1" lang="en-US" altLang="zh-CN" sz="2400" dirty="0">
                <a:solidFill>
                  <a:schemeClr val="tx1"/>
                </a:solidFill>
              </a:rPr>
              <a:t>artition tolerance </a:t>
            </a:r>
          </a:p>
        </p:txBody>
      </p:sp>
    </p:spTree>
    <p:extLst>
      <p:ext uri="{BB962C8B-B14F-4D97-AF65-F5344CB8AC3E}">
        <p14:creationId xmlns:p14="http://schemas.microsoft.com/office/powerpoint/2010/main" val="392556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66CF53-73DA-E949-858A-8FA671823A83}"/>
              </a:ext>
            </a:extLst>
          </p:cNvPr>
          <p:cNvSpPr>
            <a:spLocks noGrp="1"/>
          </p:cNvSpPr>
          <p:nvPr>
            <p:ph type="title"/>
          </p:nvPr>
        </p:nvSpPr>
        <p:spPr/>
        <p:txBody>
          <a:bodyPr/>
          <a:lstStyle/>
          <a:p>
            <a:r>
              <a:rPr kumimoji="1" lang="en-US" altLang="zh-CN" dirty="0"/>
              <a:t>How to build Taobao on a single machine</a:t>
            </a:r>
            <a:r>
              <a:rPr kumimoji="1" lang="zh-CN" altLang="en-US" dirty="0"/>
              <a:t> </a:t>
            </a:r>
            <a:r>
              <a:rPr kumimoji="1" lang="en-US" altLang="zh-CN" dirty="0"/>
              <a:t>(in</a:t>
            </a:r>
            <a:r>
              <a:rPr kumimoji="1" lang="zh-CN" altLang="en-US" dirty="0"/>
              <a:t> </a:t>
            </a:r>
            <a:r>
              <a:rPr kumimoji="1" lang="en-US" altLang="zh-CN" dirty="0"/>
              <a:t>old</a:t>
            </a:r>
            <a:r>
              <a:rPr kumimoji="1" lang="zh-CN" altLang="en-US" dirty="0"/>
              <a:t> </a:t>
            </a:r>
            <a:r>
              <a:rPr kumimoji="1" lang="en-US" altLang="zh-CN" dirty="0"/>
              <a:t>days)? </a:t>
            </a:r>
            <a:endParaRPr kumimoji="1" lang="zh-CN" altLang="en-US" dirty="0"/>
          </a:p>
        </p:txBody>
      </p:sp>
      <p:sp>
        <p:nvSpPr>
          <p:cNvPr id="3" name="内容占位符 2">
            <a:extLst>
              <a:ext uri="{FF2B5EF4-FFF2-40B4-BE49-F238E27FC236}">
                <a16:creationId xmlns:a16="http://schemas.microsoft.com/office/drawing/2014/main" id="{13AFC7A0-09D1-0644-8461-140E52B2DBCE}"/>
              </a:ext>
            </a:extLst>
          </p:cNvPr>
          <p:cNvSpPr>
            <a:spLocks noGrp="1"/>
          </p:cNvSpPr>
          <p:nvPr>
            <p:ph idx="1"/>
          </p:nvPr>
        </p:nvSpPr>
        <p:spPr>
          <a:xfrm>
            <a:off x="457200" y="1345332"/>
            <a:ext cx="8229600" cy="3951630"/>
          </a:xfrm>
        </p:spPr>
        <p:txBody>
          <a:bodyPr>
            <a:normAutofit/>
          </a:bodyPr>
          <a:lstStyle/>
          <a:p>
            <a:r>
              <a:rPr kumimoji="1" lang="en" altLang="zh-CN" sz="1800" dirty="0"/>
              <a:t>Operating system:</a:t>
            </a:r>
          </a:p>
          <a:p>
            <a:pPr lvl="1"/>
            <a:r>
              <a:rPr kumimoji="1" lang="en" altLang="zh-CN" sz="1800" b="1" dirty="0">
                <a:solidFill>
                  <a:schemeClr val="accent1"/>
                </a:solidFill>
              </a:rPr>
              <a:t>L</a:t>
            </a:r>
            <a:r>
              <a:rPr kumimoji="1" lang="en" altLang="zh-CN" sz="1800" dirty="0"/>
              <a:t>inux</a:t>
            </a:r>
            <a:r>
              <a:rPr kumimoji="1" lang="zh-CN" altLang="en-US" sz="1800" dirty="0"/>
              <a:t> </a:t>
            </a:r>
            <a:r>
              <a:rPr kumimoji="1" lang="en-US" altLang="zh-CN" sz="1800" dirty="0"/>
              <a:t>(in</a:t>
            </a:r>
            <a:r>
              <a:rPr kumimoji="1" lang="zh-CN" altLang="en-US" sz="1800" dirty="0"/>
              <a:t> </a:t>
            </a:r>
            <a:r>
              <a:rPr kumimoji="1" lang="en-US" altLang="zh-CN" sz="1800" dirty="0"/>
              <a:t>OS</a:t>
            </a:r>
            <a:r>
              <a:rPr kumimoji="1" lang="zh-CN" altLang="en-US" sz="1800" dirty="0"/>
              <a:t> </a:t>
            </a:r>
            <a:r>
              <a:rPr kumimoji="1" lang="en-US" altLang="zh-CN" sz="1800" dirty="0"/>
              <a:t>class)</a:t>
            </a:r>
            <a:endParaRPr kumimoji="1" lang="en" altLang="zh-CN" sz="1800" dirty="0"/>
          </a:p>
          <a:p>
            <a:r>
              <a:rPr kumimoji="1" lang="en" altLang="zh-CN" sz="1800" dirty="0"/>
              <a:t>Serving the requests: web server</a:t>
            </a:r>
          </a:p>
          <a:p>
            <a:pPr lvl="1"/>
            <a:r>
              <a:rPr kumimoji="1" lang="en" altLang="zh-CN" sz="1800" b="1" dirty="0">
                <a:solidFill>
                  <a:schemeClr val="accent1"/>
                </a:solidFill>
              </a:rPr>
              <a:t>A</a:t>
            </a:r>
            <a:r>
              <a:rPr kumimoji="1" lang="en" altLang="zh-CN" sz="1800" dirty="0"/>
              <a:t>pache, Nginx</a:t>
            </a:r>
            <a:r>
              <a:rPr kumimoji="1" lang="zh-CN" altLang="en-US" sz="1800" dirty="0"/>
              <a:t> </a:t>
            </a:r>
            <a:r>
              <a:rPr kumimoji="1" lang="en-US" altLang="zh-CN" sz="1800" dirty="0"/>
              <a:t>(in</a:t>
            </a:r>
            <a:r>
              <a:rPr kumimoji="1" lang="zh-CN" altLang="en-US" sz="1800" dirty="0"/>
              <a:t> </a:t>
            </a:r>
            <a:r>
              <a:rPr kumimoji="1" lang="en-US" altLang="zh-CN" sz="1800" dirty="0"/>
              <a:t>ICS)</a:t>
            </a:r>
            <a:endParaRPr kumimoji="1" lang="en" altLang="zh-CN" sz="1800" dirty="0"/>
          </a:p>
          <a:p>
            <a:r>
              <a:rPr kumimoji="1" lang="en" altLang="zh-CN" sz="1800" dirty="0"/>
              <a:t>Serving the data: file system &amp; DB</a:t>
            </a:r>
          </a:p>
          <a:p>
            <a:pPr lvl="1"/>
            <a:r>
              <a:rPr kumimoji="1" lang="en" altLang="zh-CN" b="1" dirty="0">
                <a:solidFill>
                  <a:schemeClr val="accent1"/>
                </a:solidFill>
              </a:rPr>
              <a:t>M</a:t>
            </a:r>
            <a:r>
              <a:rPr kumimoji="1" lang="en" altLang="zh-CN" dirty="0"/>
              <a:t>ySQL </a:t>
            </a:r>
            <a:r>
              <a:rPr kumimoji="1" lang="en-US" altLang="zh-CN" dirty="0"/>
              <a:t>&amp;</a:t>
            </a:r>
            <a:r>
              <a:rPr kumimoji="1" lang="zh-CN" altLang="en-US" dirty="0"/>
              <a:t> </a:t>
            </a:r>
            <a:r>
              <a:rPr kumimoji="1" lang="en-US" altLang="zh-CN" sz="1800" dirty="0" err="1"/>
              <a:t>i</a:t>
            </a:r>
            <a:r>
              <a:rPr kumimoji="1" lang="en" altLang="zh-CN" sz="1800" dirty="0"/>
              <a:t>node </a:t>
            </a:r>
            <a:r>
              <a:rPr kumimoji="1" lang="en-US" altLang="zh-CN" dirty="0"/>
              <a:t>file</a:t>
            </a:r>
            <a:r>
              <a:rPr kumimoji="1" lang="zh-CN" altLang="en-US" dirty="0"/>
              <a:t> </a:t>
            </a:r>
            <a:r>
              <a:rPr kumimoji="1" lang="en-US" altLang="zh-CN" dirty="0"/>
              <a:t>system</a:t>
            </a:r>
            <a:r>
              <a:rPr kumimoji="1" lang="zh-CN" altLang="en-US" dirty="0"/>
              <a:t> </a:t>
            </a:r>
            <a:r>
              <a:rPr kumimoji="1" lang="en-US" altLang="zh-CN" sz="1800" dirty="0"/>
              <a:t>(in</a:t>
            </a:r>
            <a:r>
              <a:rPr kumimoji="1" lang="zh-CN" altLang="en-US" sz="1800" dirty="0"/>
              <a:t> </a:t>
            </a:r>
            <a:r>
              <a:rPr kumimoji="1" lang="en-US" altLang="zh-CN" sz="1800" dirty="0"/>
              <a:t>CSE)</a:t>
            </a:r>
            <a:endParaRPr kumimoji="1" lang="en" altLang="zh-CN" sz="1800" dirty="0"/>
          </a:p>
          <a:p>
            <a:r>
              <a:rPr kumimoji="1" lang="en" altLang="zh-CN" sz="1800" dirty="0"/>
              <a:t>Displaying the page: HTML</a:t>
            </a:r>
          </a:p>
          <a:p>
            <a:pPr lvl="1"/>
            <a:r>
              <a:rPr kumimoji="1" lang="en" altLang="zh-CN" sz="1800" b="1" dirty="0">
                <a:solidFill>
                  <a:schemeClr val="accent1"/>
                </a:solidFill>
              </a:rPr>
              <a:t>P</a:t>
            </a:r>
            <a:r>
              <a:rPr kumimoji="1" lang="en" altLang="zh-CN" sz="1800" dirty="0"/>
              <a:t>HP</a:t>
            </a:r>
            <a:r>
              <a:rPr kumimoji="1" lang="zh-CN" altLang="en-US" sz="1800" dirty="0"/>
              <a:t> </a:t>
            </a:r>
            <a:r>
              <a:rPr kumimoji="1" lang="en-US" altLang="zh-CN" sz="1800" dirty="0"/>
              <a:t>(in</a:t>
            </a:r>
            <a:r>
              <a:rPr kumimoji="1" lang="zh-CN" altLang="en-US" sz="1800" dirty="0"/>
              <a:t> </a:t>
            </a:r>
            <a:r>
              <a:rPr kumimoji="1" lang="en-US" altLang="zh-CN" sz="1800" dirty="0"/>
              <a:t>Web</a:t>
            </a:r>
            <a:r>
              <a:rPr kumimoji="1" lang="zh-CN" altLang="en-US" sz="1800" dirty="0"/>
              <a:t> </a:t>
            </a:r>
            <a:r>
              <a:rPr kumimoji="1" lang="en-US" altLang="zh-CN" sz="1800" dirty="0"/>
              <a:t>class)</a:t>
            </a:r>
            <a:endParaRPr kumimoji="1" lang="en" altLang="zh-CN" sz="1800" dirty="0"/>
          </a:p>
          <a:p>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2235E272-2A39-7D4C-AF70-B1BE916C9FD8}"/>
              </a:ext>
            </a:extLst>
          </p:cNvPr>
          <p:cNvSpPr>
            <a:spLocks noGrp="1"/>
          </p:cNvSpPr>
          <p:nvPr>
            <p:ph type="sldNum" sz="quarter" idx="12"/>
          </p:nvPr>
        </p:nvSpPr>
        <p:spPr/>
        <p:txBody>
          <a:bodyPr/>
          <a:lstStyle/>
          <a:p>
            <a:fld id="{ADE361C3-C043-4A6E-BDCE-8DA1E7D90A3B}" type="slidenum">
              <a:rPr lang="zh-CN" altLang="en-US" smtClean="0"/>
              <a:t>6</a:t>
            </a:fld>
            <a:endParaRPr lang="zh-CN" altLang="en-US"/>
          </a:p>
        </p:txBody>
      </p:sp>
      <p:pic>
        <p:nvPicPr>
          <p:cNvPr id="5" name="图片 4">
            <a:extLst>
              <a:ext uri="{FF2B5EF4-FFF2-40B4-BE49-F238E27FC236}">
                <a16:creationId xmlns:a16="http://schemas.microsoft.com/office/drawing/2014/main" id="{FED80228-4BE7-C642-BF27-0D0D0522DC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5935" y="1705549"/>
            <a:ext cx="3522665" cy="2303902"/>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6E95770F-7072-4D40-A70A-C19BAC83F1D6}"/>
              </a:ext>
            </a:extLst>
          </p:cNvPr>
          <p:cNvSpPr/>
          <p:nvPr/>
        </p:nvSpPr>
        <p:spPr>
          <a:xfrm>
            <a:off x="4198770" y="4488048"/>
            <a:ext cx="4708859" cy="369332"/>
          </a:xfrm>
          <a:prstGeom prst="rect">
            <a:avLst/>
          </a:prstGeom>
        </p:spPr>
        <p:txBody>
          <a:bodyPr wrap="square">
            <a:spAutoFit/>
          </a:bodyPr>
          <a:lstStyle/>
          <a:p>
            <a:pPr algn="ctr"/>
            <a:r>
              <a:rPr lang="en-US" altLang="zh-CN" dirty="0">
                <a:solidFill>
                  <a:schemeClr val="accent1"/>
                </a:solidFill>
                <a:ea typeface="Microsoft YaHei" panose="020B0503020204020204" pitchFamily="34" charset="-122"/>
                <a:cs typeface="Arial" panose="020B0604020202020204" pitchFamily="34" charset="0"/>
              </a:rPr>
              <a:t>LAMP</a:t>
            </a:r>
            <a:r>
              <a:rPr lang="en-US" altLang="zh-CN" dirty="0">
                <a:solidFill>
                  <a:schemeClr val="tx1">
                    <a:lumMod val="75000"/>
                    <a:lumOff val="25000"/>
                  </a:schemeClr>
                </a:solidFill>
                <a:ea typeface="Microsoft YaHei" panose="020B0503020204020204" pitchFamily="34" charset="-122"/>
                <a:cs typeface="Arial" panose="020B0604020202020204" pitchFamily="34" charset="0"/>
              </a:rPr>
              <a:t> = Linux + Apache + MySQL + PHP</a:t>
            </a:r>
            <a:endParaRPr lang="zh-CN" altLang="en-US" dirty="0">
              <a:solidFill>
                <a:schemeClr val="tx1">
                  <a:lumMod val="75000"/>
                  <a:lumOff val="25000"/>
                </a:schemeClr>
              </a:solidFill>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1789730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15109-6865-7E4D-BFC6-A1D4483237F4}"/>
              </a:ext>
            </a:extLst>
          </p:cNvPr>
          <p:cNvSpPr>
            <a:spLocks noGrp="1"/>
          </p:cNvSpPr>
          <p:nvPr>
            <p:ph type="title"/>
          </p:nvPr>
        </p:nvSpPr>
        <p:spPr/>
        <p:txBody>
          <a:bodyPr/>
          <a:lstStyle/>
          <a:p>
            <a:r>
              <a:rPr kumimoji="1" lang="en-US" altLang="zh-CN" dirty="0"/>
              <a:t>CAP: </a:t>
            </a:r>
            <a:r>
              <a:rPr kumimoji="1" lang="en-US" altLang="zh-CN" b="0" dirty="0"/>
              <a:t>an example</a:t>
            </a:r>
            <a:endParaRPr kumimoji="1" lang="zh-CN" altLang="en-US" b="0" dirty="0"/>
          </a:p>
        </p:txBody>
      </p:sp>
      <p:sp>
        <p:nvSpPr>
          <p:cNvPr id="3" name="内容占位符 2">
            <a:extLst>
              <a:ext uri="{FF2B5EF4-FFF2-40B4-BE49-F238E27FC236}">
                <a16:creationId xmlns:a16="http://schemas.microsoft.com/office/drawing/2014/main" id="{581591B4-D2B7-6640-878D-5D31DAC51486}"/>
              </a:ext>
            </a:extLst>
          </p:cNvPr>
          <p:cNvSpPr>
            <a:spLocks noGrp="1"/>
          </p:cNvSpPr>
          <p:nvPr>
            <p:ph idx="1"/>
          </p:nvPr>
        </p:nvSpPr>
        <p:spPr>
          <a:xfrm>
            <a:off x="457200" y="1129308"/>
            <a:ext cx="8435280" cy="4752528"/>
          </a:xfrm>
        </p:spPr>
        <p:txBody>
          <a:bodyPr>
            <a:normAutofit/>
          </a:bodyPr>
          <a:lstStyle/>
          <a:p>
            <a:r>
              <a:rPr lang="en" altLang="zh-CN" dirty="0"/>
              <a:t>Amazon has two zones: US and Euro</a:t>
            </a:r>
          </a:p>
          <a:p>
            <a:pPr lvl="1"/>
            <a:r>
              <a:rPr lang="en" altLang="zh-CN" b="0" dirty="0"/>
              <a:t>All US users connect to the US zone</a:t>
            </a:r>
          </a:p>
          <a:p>
            <a:pPr lvl="1"/>
            <a:r>
              <a:rPr lang="en" altLang="zh-CN" b="0" dirty="0"/>
              <a:t>All Euro users connect to the Euro zone</a:t>
            </a:r>
          </a:p>
          <a:p>
            <a:r>
              <a:rPr lang="en" altLang="zh-CN" dirty="0"/>
              <a:t>Define Availability and Consistency</a:t>
            </a:r>
          </a:p>
          <a:p>
            <a:pPr lvl="1"/>
            <a:r>
              <a:rPr lang="en" altLang="zh-CN" b="1" dirty="0"/>
              <a:t>C</a:t>
            </a:r>
            <a:r>
              <a:rPr lang="en" altLang="zh-CN" b="0" dirty="0"/>
              <a:t>: all users see the actual number of items</a:t>
            </a:r>
          </a:p>
          <a:p>
            <a:pPr lvl="1">
              <a:spcAft>
                <a:spcPts val="600"/>
              </a:spcAft>
            </a:pPr>
            <a:r>
              <a:rPr lang="en" altLang="zh-CN" b="1" dirty="0"/>
              <a:t>Not-C</a:t>
            </a:r>
            <a:r>
              <a:rPr lang="en" altLang="zh-CN" b="0" dirty="0"/>
              <a:t>: users see 1 item left, but actually is 0</a:t>
            </a:r>
          </a:p>
          <a:p>
            <a:pPr lvl="1"/>
            <a:r>
              <a:rPr lang="en" altLang="zh-CN" b="1" dirty="0"/>
              <a:t>A</a:t>
            </a:r>
            <a:r>
              <a:rPr lang="en" altLang="zh-CN" b="0" dirty="0"/>
              <a:t>: all users can buy items at any time (if there are some)</a:t>
            </a:r>
          </a:p>
          <a:p>
            <a:pPr lvl="1"/>
            <a:r>
              <a:rPr lang="en" altLang="zh-CN" b="1" dirty="0"/>
              <a:t>Not-A</a:t>
            </a:r>
            <a:r>
              <a:rPr lang="en" altLang="zh-CN" b="0" dirty="0"/>
              <a:t>: users might get "cannot buy now, please wait and retry”</a:t>
            </a:r>
          </a:p>
          <a:p>
            <a:pPr lvl="1"/>
            <a:r>
              <a:rPr lang="en" altLang="zh-CN" b="1" dirty="0"/>
              <a:t>P</a:t>
            </a:r>
            <a:r>
              <a:rPr lang="en" altLang="zh-CN" dirty="0"/>
              <a:t>: the system can get A &amp; C even the only link between US and Euro is broken</a:t>
            </a:r>
          </a:p>
          <a:p>
            <a:pPr lvl="1"/>
            <a:r>
              <a:rPr lang="en" altLang="zh-CN" b="1" dirty="0"/>
              <a:t>Not-P</a:t>
            </a:r>
            <a:r>
              <a:rPr lang="en" altLang="zh-CN" b="0" dirty="0"/>
              <a:t>: otherwise </a:t>
            </a:r>
          </a:p>
        </p:txBody>
      </p:sp>
      <p:sp>
        <p:nvSpPr>
          <p:cNvPr id="4" name="灯片编号占位符 3">
            <a:extLst>
              <a:ext uri="{FF2B5EF4-FFF2-40B4-BE49-F238E27FC236}">
                <a16:creationId xmlns:a16="http://schemas.microsoft.com/office/drawing/2014/main" id="{9E1A6F6D-03D0-E748-B4C2-8D90FE66D372}"/>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spTree>
    <p:extLst>
      <p:ext uri="{BB962C8B-B14F-4D97-AF65-F5344CB8AC3E}">
        <p14:creationId xmlns:p14="http://schemas.microsoft.com/office/powerpoint/2010/main" val="1649115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E2AC1C-C5B0-8049-A0DC-F729EFDBD7C4}"/>
              </a:ext>
            </a:extLst>
          </p:cNvPr>
          <p:cNvSpPr>
            <a:spLocks noGrp="1"/>
          </p:cNvSpPr>
          <p:nvPr>
            <p:ph type="title"/>
          </p:nvPr>
        </p:nvSpPr>
        <p:spPr/>
        <p:txBody>
          <a:bodyPr/>
          <a:lstStyle/>
          <a:p>
            <a:r>
              <a:rPr kumimoji="1" lang="en-US" altLang="zh-CN" dirty="0">
                <a:solidFill>
                  <a:schemeClr val="tx1"/>
                </a:solidFill>
              </a:rPr>
              <a:t>The </a:t>
            </a:r>
            <a:r>
              <a:rPr kumimoji="1" lang="en-US" altLang="zh-CN" dirty="0">
                <a:solidFill>
                  <a:srgbClr val="C00000"/>
                </a:solidFill>
              </a:rPr>
              <a:t>CAP</a:t>
            </a:r>
            <a:r>
              <a:rPr kumimoji="1" lang="en-US" altLang="zh-CN" dirty="0">
                <a:solidFill>
                  <a:schemeClr val="tx1"/>
                </a:solidFill>
              </a:rPr>
              <a:t> theorem: </a:t>
            </a:r>
            <a:r>
              <a:rPr lang="en-US" altLang="zh-CN" dirty="0"/>
              <a:t>2 out of 3</a:t>
            </a:r>
            <a:endParaRPr kumimoji="1" lang="zh-CN" altLang="en-US" dirty="0"/>
          </a:p>
        </p:txBody>
      </p:sp>
      <p:sp>
        <p:nvSpPr>
          <p:cNvPr id="3" name="内容占位符 2">
            <a:extLst>
              <a:ext uri="{FF2B5EF4-FFF2-40B4-BE49-F238E27FC236}">
                <a16:creationId xmlns:a16="http://schemas.microsoft.com/office/drawing/2014/main" id="{16496037-1CF0-084C-99F9-1F2FE632A5DE}"/>
              </a:ext>
            </a:extLst>
          </p:cNvPr>
          <p:cNvSpPr>
            <a:spLocks noGrp="1"/>
          </p:cNvSpPr>
          <p:nvPr>
            <p:ph idx="1"/>
          </p:nvPr>
        </p:nvSpPr>
        <p:spPr/>
        <p:txBody>
          <a:bodyPr/>
          <a:lstStyle/>
          <a:p>
            <a:r>
              <a:rPr lang="en-US" altLang="zh-CN" sz="2000" dirty="0"/>
              <a:t>It is impossible for a distributed computer system to simultaneously provide all three of the following guarantees</a:t>
            </a:r>
          </a:p>
          <a:p>
            <a:pPr lvl="1"/>
            <a:r>
              <a:rPr lang="en-US" altLang="zh-CN" b="1" dirty="0">
                <a:solidFill>
                  <a:srgbClr val="C00000"/>
                </a:solidFill>
              </a:rPr>
              <a:t>Consistency</a:t>
            </a:r>
            <a:r>
              <a:rPr lang="en-US" altLang="zh-CN" dirty="0"/>
              <a:t> (all nodes see the same data at the same time)</a:t>
            </a:r>
          </a:p>
          <a:p>
            <a:pPr lvl="1"/>
            <a:r>
              <a:rPr lang="en-US" altLang="zh-CN" b="1" dirty="0">
                <a:solidFill>
                  <a:srgbClr val="C00000"/>
                </a:solidFill>
              </a:rPr>
              <a:t>Availability</a:t>
            </a:r>
            <a:r>
              <a:rPr lang="en-US" altLang="zh-CN" dirty="0"/>
              <a:t> (a guarantee that every request receives a response about whether it succeeded or failed)</a:t>
            </a:r>
          </a:p>
          <a:p>
            <a:pPr lvl="1"/>
            <a:r>
              <a:rPr lang="en-US" altLang="zh-CN" b="1" dirty="0">
                <a:solidFill>
                  <a:srgbClr val="C00000"/>
                </a:solidFill>
              </a:rPr>
              <a:t>Partition tolerance </a:t>
            </a:r>
            <a:r>
              <a:rPr lang="en-US" altLang="zh-CN" dirty="0"/>
              <a:t>(the system continues to operate despite arbitrary message loss or failure of part of the system)</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D285226D-5D9C-834E-8D6A-405E12D4E8F3}"/>
              </a:ext>
            </a:extLst>
          </p:cNvPr>
          <p:cNvSpPr>
            <a:spLocks noGrp="1"/>
          </p:cNvSpPr>
          <p:nvPr>
            <p:ph type="sldNum" sz="quarter" idx="12"/>
          </p:nvPr>
        </p:nvSpPr>
        <p:spPr/>
        <p:txBody>
          <a:bodyPr/>
          <a:lstStyle/>
          <a:p>
            <a:fld id="{ADE361C3-C043-4A6E-BDCE-8DA1E7D90A3B}" type="slidenum">
              <a:rPr lang="zh-CN" altLang="en-US" smtClean="0"/>
              <a:t>61</a:t>
            </a:fld>
            <a:endParaRPr lang="zh-CN" altLang="en-US"/>
          </a:p>
        </p:txBody>
      </p:sp>
      <p:sp>
        <p:nvSpPr>
          <p:cNvPr id="6" name="椭圆 5">
            <a:extLst>
              <a:ext uri="{FF2B5EF4-FFF2-40B4-BE49-F238E27FC236}">
                <a16:creationId xmlns:a16="http://schemas.microsoft.com/office/drawing/2014/main" id="{FD9DB972-8A46-9643-812F-96FFE5EC3EA0}"/>
              </a:ext>
            </a:extLst>
          </p:cNvPr>
          <p:cNvSpPr/>
          <p:nvPr/>
        </p:nvSpPr>
        <p:spPr>
          <a:xfrm>
            <a:off x="288441"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00081586-272D-DE45-B6DF-0381F599454C}"/>
              </a:ext>
            </a:extLst>
          </p:cNvPr>
          <p:cNvSpPr/>
          <p:nvPr/>
        </p:nvSpPr>
        <p:spPr>
          <a:xfrm>
            <a:off x="251520"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8" name="椭圆 7">
            <a:extLst>
              <a:ext uri="{FF2B5EF4-FFF2-40B4-BE49-F238E27FC236}">
                <a16:creationId xmlns:a16="http://schemas.microsoft.com/office/drawing/2014/main" id="{0F974F2A-04DC-CD49-A0AA-FE99AAECA0AC}"/>
              </a:ext>
            </a:extLst>
          </p:cNvPr>
          <p:cNvSpPr/>
          <p:nvPr/>
        </p:nvSpPr>
        <p:spPr>
          <a:xfrm>
            <a:off x="946857"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C2A70B93-E89C-B947-BBBA-B88E98A370B7}"/>
              </a:ext>
            </a:extLst>
          </p:cNvPr>
          <p:cNvSpPr/>
          <p:nvPr/>
        </p:nvSpPr>
        <p:spPr>
          <a:xfrm>
            <a:off x="909936"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10" name="椭圆 9">
            <a:extLst>
              <a:ext uri="{FF2B5EF4-FFF2-40B4-BE49-F238E27FC236}">
                <a16:creationId xmlns:a16="http://schemas.microsoft.com/office/drawing/2014/main" id="{19F8A2D9-7A8A-AE4D-8A03-4792268D74ED}"/>
              </a:ext>
            </a:extLst>
          </p:cNvPr>
          <p:cNvSpPr/>
          <p:nvPr/>
        </p:nvSpPr>
        <p:spPr>
          <a:xfrm>
            <a:off x="611560"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id="{EB0459C8-C53D-884E-8BBA-CDFF46E33B4E}"/>
              </a:ext>
            </a:extLst>
          </p:cNvPr>
          <p:cNvSpPr/>
          <p:nvPr/>
        </p:nvSpPr>
        <p:spPr>
          <a:xfrm>
            <a:off x="603492"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14" name="直线箭头连接符 13">
            <a:extLst>
              <a:ext uri="{FF2B5EF4-FFF2-40B4-BE49-F238E27FC236}">
                <a16:creationId xmlns:a16="http://schemas.microsoft.com/office/drawing/2014/main" id="{7403BE0E-566B-9F44-9F10-DA0BB4C1CB5B}"/>
              </a:ext>
            </a:extLst>
          </p:cNvPr>
          <p:cNvCxnSpPr>
            <a:stCxn id="6" idx="6"/>
            <a:endCxn id="8" idx="2"/>
          </p:cNvCxnSpPr>
          <p:nvPr/>
        </p:nvCxnSpPr>
        <p:spPr>
          <a:xfrm>
            <a:off x="586817" y="4374840"/>
            <a:ext cx="36004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2263C755-419E-424C-822A-42EDF229FC78}"/>
              </a:ext>
            </a:extLst>
          </p:cNvPr>
          <p:cNvCxnSpPr>
            <a:cxnSpLocks/>
            <a:stCxn id="6" idx="4"/>
            <a:endCxn id="10" idx="1"/>
          </p:cNvCxnSpPr>
          <p:nvPr/>
        </p:nvCxnSpPr>
        <p:spPr>
          <a:xfrm>
            <a:off x="437629"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DE817535-6B74-BE47-B3C6-94AB8E7BC269}"/>
              </a:ext>
            </a:extLst>
          </p:cNvPr>
          <p:cNvCxnSpPr>
            <a:cxnSpLocks/>
            <a:stCxn id="8" idx="4"/>
            <a:endCxn id="10" idx="7"/>
          </p:cNvCxnSpPr>
          <p:nvPr/>
        </p:nvCxnSpPr>
        <p:spPr>
          <a:xfrm flipH="1">
            <a:off x="866240" y="4524028"/>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7E7A3CF6-D1EA-F84C-AE87-4AF7AC139F21}"/>
              </a:ext>
            </a:extLst>
          </p:cNvPr>
          <p:cNvSpPr/>
          <p:nvPr/>
        </p:nvSpPr>
        <p:spPr>
          <a:xfrm>
            <a:off x="1656593"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矩形 22">
            <a:extLst>
              <a:ext uri="{FF2B5EF4-FFF2-40B4-BE49-F238E27FC236}">
                <a16:creationId xmlns:a16="http://schemas.microsoft.com/office/drawing/2014/main" id="{BFB859F8-7141-3741-B7B3-795B81F38DE4}"/>
              </a:ext>
            </a:extLst>
          </p:cNvPr>
          <p:cNvSpPr/>
          <p:nvPr/>
        </p:nvSpPr>
        <p:spPr>
          <a:xfrm>
            <a:off x="1619672"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24" name="椭圆 23">
            <a:extLst>
              <a:ext uri="{FF2B5EF4-FFF2-40B4-BE49-F238E27FC236}">
                <a16:creationId xmlns:a16="http://schemas.microsoft.com/office/drawing/2014/main" id="{71C6C680-DFB5-8D44-B260-76A025F8200B}"/>
              </a:ext>
            </a:extLst>
          </p:cNvPr>
          <p:cNvSpPr/>
          <p:nvPr/>
        </p:nvSpPr>
        <p:spPr>
          <a:xfrm>
            <a:off x="2315009" y="423265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矩形 24">
            <a:extLst>
              <a:ext uri="{FF2B5EF4-FFF2-40B4-BE49-F238E27FC236}">
                <a16:creationId xmlns:a16="http://schemas.microsoft.com/office/drawing/2014/main" id="{A4F44AC1-3F5D-FD41-BBC7-A44DFA3E5952}"/>
              </a:ext>
            </a:extLst>
          </p:cNvPr>
          <p:cNvSpPr/>
          <p:nvPr/>
        </p:nvSpPr>
        <p:spPr>
          <a:xfrm>
            <a:off x="2278088" y="422325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26" name="椭圆 25">
            <a:extLst>
              <a:ext uri="{FF2B5EF4-FFF2-40B4-BE49-F238E27FC236}">
                <a16:creationId xmlns:a16="http://schemas.microsoft.com/office/drawing/2014/main" id="{5CBCB7FF-2290-D74C-9459-920B34050C9B}"/>
              </a:ext>
            </a:extLst>
          </p:cNvPr>
          <p:cNvSpPr/>
          <p:nvPr/>
        </p:nvSpPr>
        <p:spPr>
          <a:xfrm>
            <a:off x="1979712" y="485724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a:extLst>
              <a:ext uri="{FF2B5EF4-FFF2-40B4-BE49-F238E27FC236}">
                <a16:creationId xmlns:a16="http://schemas.microsoft.com/office/drawing/2014/main" id="{FF491406-957E-6345-BB3A-1926C016AF81}"/>
              </a:ext>
            </a:extLst>
          </p:cNvPr>
          <p:cNvSpPr/>
          <p:nvPr/>
        </p:nvSpPr>
        <p:spPr>
          <a:xfrm>
            <a:off x="1971644" y="484784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29" name="直线箭头连接符 28">
            <a:extLst>
              <a:ext uri="{FF2B5EF4-FFF2-40B4-BE49-F238E27FC236}">
                <a16:creationId xmlns:a16="http://schemas.microsoft.com/office/drawing/2014/main" id="{E02033F9-984D-6C45-9B7B-7254A45E2AE8}"/>
              </a:ext>
            </a:extLst>
          </p:cNvPr>
          <p:cNvCxnSpPr>
            <a:cxnSpLocks/>
            <a:stCxn id="22" idx="4"/>
            <a:endCxn id="26" idx="1"/>
          </p:cNvCxnSpPr>
          <p:nvPr/>
        </p:nvCxnSpPr>
        <p:spPr>
          <a:xfrm>
            <a:off x="1805781" y="4531029"/>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E59FB2FE-5432-0743-B56A-1A5DFD3F4166}"/>
              </a:ext>
            </a:extLst>
          </p:cNvPr>
          <p:cNvCxnSpPr>
            <a:cxnSpLocks/>
            <a:stCxn id="24" idx="4"/>
            <a:endCxn id="26" idx="7"/>
          </p:cNvCxnSpPr>
          <p:nvPr/>
        </p:nvCxnSpPr>
        <p:spPr>
          <a:xfrm flipH="1">
            <a:off x="2234392" y="453102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F2B915B8-5B00-3443-9BA8-178CF2F0109D}"/>
              </a:ext>
            </a:extLst>
          </p:cNvPr>
          <p:cNvSpPr/>
          <p:nvPr/>
        </p:nvSpPr>
        <p:spPr>
          <a:xfrm>
            <a:off x="2937750"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2" name="矩形 31">
            <a:extLst>
              <a:ext uri="{FF2B5EF4-FFF2-40B4-BE49-F238E27FC236}">
                <a16:creationId xmlns:a16="http://schemas.microsoft.com/office/drawing/2014/main" id="{96E3F9B6-9CCB-5540-B4A7-9F2FA5598021}"/>
              </a:ext>
            </a:extLst>
          </p:cNvPr>
          <p:cNvSpPr/>
          <p:nvPr/>
        </p:nvSpPr>
        <p:spPr>
          <a:xfrm>
            <a:off x="2900829"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33" name="椭圆 32">
            <a:extLst>
              <a:ext uri="{FF2B5EF4-FFF2-40B4-BE49-F238E27FC236}">
                <a16:creationId xmlns:a16="http://schemas.microsoft.com/office/drawing/2014/main" id="{F3412FC6-0D98-AE41-B0A2-302FD74FCB14}"/>
              </a:ext>
            </a:extLst>
          </p:cNvPr>
          <p:cNvSpPr/>
          <p:nvPr/>
        </p:nvSpPr>
        <p:spPr>
          <a:xfrm>
            <a:off x="3596166" y="4242993"/>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4" name="矩形 33">
            <a:extLst>
              <a:ext uri="{FF2B5EF4-FFF2-40B4-BE49-F238E27FC236}">
                <a16:creationId xmlns:a16="http://schemas.microsoft.com/office/drawing/2014/main" id="{4335DC55-AA66-CD49-B613-C15B68F41889}"/>
              </a:ext>
            </a:extLst>
          </p:cNvPr>
          <p:cNvSpPr/>
          <p:nvPr/>
        </p:nvSpPr>
        <p:spPr>
          <a:xfrm>
            <a:off x="3559245" y="4233592"/>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35" name="椭圆 34">
            <a:extLst>
              <a:ext uri="{FF2B5EF4-FFF2-40B4-BE49-F238E27FC236}">
                <a16:creationId xmlns:a16="http://schemas.microsoft.com/office/drawing/2014/main" id="{F2B16A4E-8497-E241-8B28-0D9EC19B6BA2}"/>
              </a:ext>
            </a:extLst>
          </p:cNvPr>
          <p:cNvSpPr/>
          <p:nvPr/>
        </p:nvSpPr>
        <p:spPr>
          <a:xfrm>
            <a:off x="3260869" y="4867588"/>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矩形 35">
            <a:extLst>
              <a:ext uri="{FF2B5EF4-FFF2-40B4-BE49-F238E27FC236}">
                <a16:creationId xmlns:a16="http://schemas.microsoft.com/office/drawing/2014/main" id="{B739034F-193E-A84F-A450-3FB6CD68CDCE}"/>
              </a:ext>
            </a:extLst>
          </p:cNvPr>
          <p:cNvSpPr/>
          <p:nvPr/>
        </p:nvSpPr>
        <p:spPr>
          <a:xfrm>
            <a:off x="3252801" y="4858187"/>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38" name="直线箭头连接符 37">
            <a:extLst>
              <a:ext uri="{FF2B5EF4-FFF2-40B4-BE49-F238E27FC236}">
                <a16:creationId xmlns:a16="http://schemas.microsoft.com/office/drawing/2014/main" id="{12508FC5-4082-B940-8A5D-D93239768DBB}"/>
              </a:ext>
            </a:extLst>
          </p:cNvPr>
          <p:cNvCxnSpPr>
            <a:cxnSpLocks/>
            <a:stCxn id="31" idx="4"/>
            <a:endCxn id="35" idx="1"/>
          </p:cNvCxnSpPr>
          <p:nvPr/>
        </p:nvCxnSpPr>
        <p:spPr>
          <a:xfrm>
            <a:off x="3086938" y="4541369"/>
            <a:ext cx="217627"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AE85BE13-CB9D-F247-AE08-901F06A6B7EC}"/>
              </a:ext>
            </a:extLst>
          </p:cNvPr>
          <p:cNvCxnSpPr>
            <a:cxnSpLocks/>
            <a:stCxn id="33" idx="4"/>
            <a:endCxn id="35" idx="7"/>
          </p:cNvCxnSpPr>
          <p:nvPr/>
        </p:nvCxnSpPr>
        <p:spPr>
          <a:xfrm flipH="1">
            <a:off x="3515549" y="4541369"/>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14C4BBEE-90EF-7C4F-BFFD-8B389A463483}"/>
              </a:ext>
            </a:extLst>
          </p:cNvPr>
          <p:cNvSpPr/>
          <p:nvPr/>
        </p:nvSpPr>
        <p:spPr>
          <a:xfrm>
            <a:off x="4278020"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ACCF9A23-6713-0740-85EE-C5648D0DC75D}"/>
              </a:ext>
            </a:extLst>
          </p:cNvPr>
          <p:cNvSpPr/>
          <p:nvPr/>
        </p:nvSpPr>
        <p:spPr>
          <a:xfrm>
            <a:off x="4241099"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42" name="椭圆 41">
            <a:extLst>
              <a:ext uri="{FF2B5EF4-FFF2-40B4-BE49-F238E27FC236}">
                <a16:creationId xmlns:a16="http://schemas.microsoft.com/office/drawing/2014/main" id="{993DEA5F-5569-344A-8DD4-7D280A9F9E8F}"/>
              </a:ext>
            </a:extLst>
          </p:cNvPr>
          <p:cNvSpPr/>
          <p:nvPr/>
        </p:nvSpPr>
        <p:spPr>
          <a:xfrm>
            <a:off x="4936436" y="424092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矩形 42">
            <a:extLst>
              <a:ext uri="{FF2B5EF4-FFF2-40B4-BE49-F238E27FC236}">
                <a16:creationId xmlns:a16="http://schemas.microsoft.com/office/drawing/2014/main" id="{76398A8A-7152-FE41-AD76-76226DDAB35E}"/>
              </a:ext>
            </a:extLst>
          </p:cNvPr>
          <p:cNvSpPr/>
          <p:nvPr/>
        </p:nvSpPr>
        <p:spPr>
          <a:xfrm>
            <a:off x="4899515" y="423152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44" name="椭圆 43">
            <a:extLst>
              <a:ext uri="{FF2B5EF4-FFF2-40B4-BE49-F238E27FC236}">
                <a16:creationId xmlns:a16="http://schemas.microsoft.com/office/drawing/2014/main" id="{86B25078-78C9-E748-87BF-A2DC8C284D25}"/>
              </a:ext>
            </a:extLst>
          </p:cNvPr>
          <p:cNvSpPr/>
          <p:nvPr/>
        </p:nvSpPr>
        <p:spPr>
          <a:xfrm>
            <a:off x="4601139" y="486552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5" name="矩形 44">
            <a:extLst>
              <a:ext uri="{FF2B5EF4-FFF2-40B4-BE49-F238E27FC236}">
                <a16:creationId xmlns:a16="http://schemas.microsoft.com/office/drawing/2014/main" id="{B265CF50-271B-1D42-91F7-7B0AD4AE177A}"/>
              </a:ext>
            </a:extLst>
          </p:cNvPr>
          <p:cNvSpPr/>
          <p:nvPr/>
        </p:nvSpPr>
        <p:spPr>
          <a:xfrm>
            <a:off x="4593071" y="485611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47" name="直线箭头连接符 46">
            <a:extLst>
              <a:ext uri="{FF2B5EF4-FFF2-40B4-BE49-F238E27FC236}">
                <a16:creationId xmlns:a16="http://schemas.microsoft.com/office/drawing/2014/main" id="{13B1F06D-B862-7947-9543-005157F87CD0}"/>
              </a:ext>
            </a:extLst>
          </p:cNvPr>
          <p:cNvCxnSpPr>
            <a:cxnSpLocks/>
            <a:stCxn id="40" idx="4"/>
            <a:endCxn id="44" idx="1"/>
          </p:cNvCxnSpPr>
          <p:nvPr/>
        </p:nvCxnSpPr>
        <p:spPr>
          <a:xfrm>
            <a:off x="4427208" y="4539301"/>
            <a:ext cx="217627"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5167FB1A-1B3A-8A41-802B-502DD41FD6D1}"/>
              </a:ext>
            </a:extLst>
          </p:cNvPr>
          <p:cNvCxnSpPr>
            <a:cxnSpLocks/>
            <a:stCxn id="42" idx="4"/>
            <a:endCxn id="44" idx="7"/>
          </p:cNvCxnSpPr>
          <p:nvPr/>
        </p:nvCxnSpPr>
        <p:spPr>
          <a:xfrm flipH="1">
            <a:off x="4855819" y="4539301"/>
            <a:ext cx="229805"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FB50EAA-5EC8-6949-BC16-DABF21A8141C}"/>
              </a:ext>
            </a:extLst>
          </p:cNvPr>
          <p:cNvSpPr/>
          <p:nvPr/>
        </p:nvSpPr>
        <p:spPr>
          <a:xfrm>
            <a:off x="5664423"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矩形 49">
            <a:extLst>
              <a:ext uri="{FF2B5EF4-FFF2-40B4-BE49-F238E27FC236}">
                <a16:creationId xmlns:a16="http://schemas.microsoft.com/office/drawing/2014/main" id="{EBD31E0D-A9DC-E743-9662-388A760EA494}"/>
              </a:ext>
            </a:extLst>
          </p:cNvPr>
          <p:cNvSpPr/>
          <p:nvPr/>
        </p:nvSpPr>
        <p:spPr>
          <a:xfrm>
            <a:off x="5627502"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51" name="椭圆 50">
            <a:extLst>
              <a:ext uri="{FF2B5EF4-FFF2-40B4-BE49-F238E27FC236}">
                <a16:creationId xmlns:a16="http://schemas.microsoft.com/office/drawing/2014/main" id="{24DE710F-335C-2D4A-B262-D4DA45EC4CE8}"/>
              </a:ext>
            </a:extLst>
          </p:cNvPr>
          <p:cNvSpPr/>
          <p:nvPr/>
        </p:nvSpPr>
        <p:spPr>
          <a:xfrm>
            <a:off x="6322839" y="4231875"/>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a:extLst>
              <a:ext uri="{FF2B5EF4-FFF2-40B4-BE49-F238E27FC236}">
                <a16:creationId xmlns:a16="http://schemas.microsoft.com/office/drawing/2014/main" id="{1A3A868B-97DF-7D47-9F03-FA1C1FF9EEAE}"/>
              </a:ext>
            </a:extLst>
          </p:cNvPr>
          <p:cNvSpPr/>
          <p:nvPr/>
        </p:nvSpPr>
        <p:spPr>
          <a:xfrm>
            <a:off x="6285918" y="4222474"/>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53" name="椭圆 52">
            <a:extLst>
              <a:ext uri="{FF2B5EF4-FFF2-40B4-BE49-F238E27FC236}">
                <a16:creationId xmlns:a16="http://schemas.microsoft.com/office/drawing/2014/main" id="{236240F5-96DE-024C-A53E-389D7F88B1CA}"/>
              </a:ext>
            </a:extLst>
          </p:cNvPr>
          <p:cNvSpPr/>
          <p:nvPr/>
        </p:nvSpPr>
        <p:spPr>
          <a:xfrm>
            <a:off x="5987542" y="4856470"/>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4" name="矩形 53">
            <a:extLst>
              <a:ext uri="{FF2B5EF4-FFF2-40B4-BE49-F238E27FC236}">
                <a16:creationId xmlns:a16="http://schemas.microsoft.com/office/drawing/2014/main" id="{4ABE866A-15F2-F043-9D47-39E051A5B0E1}"/>
              </a:ext>
            </a:extLst>
          </p:cNvPr>
          <p:cNvSpPr/>
          <p:nvPr/>
        </p:nvSpPr>
        <p:spPr>
          <a:xfrm>
            <a:off x="5979474" y="4847069"/>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56" name="直线箭头连接符 55">
            <a:extLst>
              <a:ext uri="{FF2B5EF4-FFF2-40B4-BE49-F238E27FC236}">
                <a16:creationId xmlns:a16="http://schemas.microsoft.com/office/drawing/2014/main" id="{2D66B7A2-135F-7A43-B2C2-6417A8020639}"/>
              </a:ext>
            </a:extLst>
          </p:cNvPr>
          <p:cNvCxnSpPr>
            <a:cxnSpLocks/>
            <a:stCxn id="49" idx="4"/>
            <a:endCxn id="53" idx="1"/>
          </p:cNvCxnSpPr>
          <p:nvPr/>
        </p:nvCxnSpPr>
        <p:spPr>
          <a:xfrm>
            <a:off x="5813611" y="4530251"/>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AEF4E194-C736-9E48-9A77-0301FF6B26A6}"/>
              </a:ext>
            </a:extLst>
          </p:cNvPr>
          <p:cNvCxnSpPr>
            <a:cxnSpLocks/>
            <a:stCxn id="51" idx="4"/>
            <a:endCxn id="53" idx="7"/>
          </p:cNvCxnSpPr>
          <p:nvPr/>
        </p:nvCxnSpPr>
        <p:spPr>
          <a:xfrm flipH="1">
            <a:off x="6242222" y="4530251"/>
            <a:ext cx="229805" cy="369915"/>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BCD46CFA-B3B9-8544-A23B-D3DABD74E439}"/>
              </a:ext>
            </a:extLst>
          </p:cNvPr>
          <p:cNvSpPr/>
          <p:nvPr/>
        </p:nvSpPr>
        <p:spPr>
          <a:xfrm>
            <a:off x="7018402"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9" name="矩形 58">
            <a:extLst>
              <a:ext uri="{FF2B5EF4-FFF2-40B4-BE49-F238E27FC236}">
                <a16:creationId xmlns:a16="http://schemas.microsoft.com/office/drawing/2014/main" id="{6F111D03-CB62-BB46-9B3F-EF5B4881A23F}"/>
              </a:ext>
            </a:extLst>
          </p:cNvPr>
          <p:cNvSpPr/>
          <p:nvPr/>
        </p:nvSpPr>
        <p:spPr>
          <a:xfrm>
            <a:off x="6981481"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1</a:t>
            </a:r>
            <a:endParaRPr kumimoji="1" lang="zh-CN" altLang="en-US" sz="1400" baseline="-25000" dirty="0">
              <a:solidFill>
                <a:schemeClr val="bg1"/>
              </a:solidFill>
            </a:endParaRPr>
          </a:p>
        </p:txBody>
      </p:sp>
      <p:sp>
        <p:nvSpPr>
          <p:cNvPr id="60" name="椭圆 59">
            <a:extLst>
              <a:ext uri="{FF2B5EF4-FFF2-40B4-BE49-F238E27FC236}">
                <a16:creationId xmlns:a16="http://schemas.microsoft.com/office/drawing/2014/main" id="{97FE9F69-1D7A-754A-94E1-B5D5F69F3A53}"/>
              </a:ext>
            </a:extLst>
          </p:cNvPr>
          <p:cNvSpPr/>
          <p:nvPr/>
        </p:nvSpPr>
        <p:spPr>
          <a:xfrm>
            <a:off x="7676818" y="4225652"/>
            <a:ext cx="298376" cy="298376"/>
          </a:xfrm>
          <a:prstGeom prst="ellipse">
            <a:avLst/>
          </a:prstGeom>
          <a:solidFill>
            <a:schemeClr val="accent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矩形 60">
            <a:extLst>
              <a:ext uri="{FF2B5EF4-FFF2-40B4-BE49-F238E27FC236}">
                <a16:creationId xmlns:a16="http://schemas.microsoft.com/office/drawing/2014/main" id="{68520594-DD0C-6540-B24A-9DA2E6CF93F4}"/>
              </a:ext>
            </a:extLst>
          </p:cNvPr>
          <p:cNvSpPr/>
          <p:nvPr/>
        </p:nvSpPr>
        <p:spPr>
          <a:xfrm>
            <a:off x="7639897" y="4216251"/>
            <a:ext cx="372218" cy="307777"/>
          </a:xfrm>
          <a:prstGeom prst="rect">
            <a:avLst/>
          </a:prstGeom>
        </p:spPr>
        <p:txBody>
          <a:bodyPr wrap="none">
            <a:spAutoFit/>
          </a:bodyPr>
          <a:lstStyle/>
          <a:p>
            <a:pPr algn="ctr"/>
            <a:r>
              <a:rPr kumimoji="1" lang="en-US" altLang="zh-CN" sz="1400" dirty="0">
                <a:solidFill>
                  <a:schemeClr val="bg1"/>
                </a:solidFill>
              </a:rPr>
              <a:t>S</a:t>
            </a:r>
            <a:r>
              <a:rPr kumimoji="1" lang="en-US" altLang="zh-CN" sz="1400" baseline="-25000" dirty="0">
                <a:solidFill>
                  <a:schemeClr val="bg1"/>
                </a:solidFill>
              </a:rPr>
              <a:t>2</a:t>
            </a:r>
            <a:endParaRPr kumimoji="1" lang="zh-CN" altLang="en-US" sz="1400" baseline="-25000" dirty="0">
              <a:solidFill>
                <a:schemeClr val="bg1"/>
              </a:solidFill>
            </a:endParaRPr>
          </a:p>
        </p:txBody>
      </p:sp>
      <p:sp>
        <p:nvSpPr>
          <p:cNvPr id="62" name="椭圆 61">
            <a:extLst>
              <a:ext uri="{FF2B5EF4-FFF2-40B4-BE49-F238E27FC236}">
                <a16:creationId xmlns:a16="http://schemas.microsoft.com/office/drawing/2014/main" id="{3DF6D981-0A2A-FC4B-9850-5D30A1D1AF18}"/>
              </a:ext>
            </a:extLst>
          </p:cNvPr>
          <p:cNvSpPr/>
          <p:nvPr/>
        </p:nvSpPr>
        <p:spPr>
          <a:xfrm>
            <a:off x="7341521" y="4850247"/>
            <a:ext cx="298376" cy="298376"/>
          </a:xfrm>
          <a:prstGeom prst="ellipse">
            <a:avLst/>
          </a:prstGeom>
          <a:solidFill>
            <a:schemeClr val="accent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3" name="矩形 62">
            <a:extLst>
              <a:ext uri="{FF2B5EF4-FFF2-40B4-BE49-F238E27FC236}">
                <a16:creationId xmlns:a16="http://schemas.microsoft.com/office/drawing/2014/main" id="{56327E35-9815-3343-821A-9B481BD6E7B8}"/>
              </a:ext>
            </a:extLst>
          </p:cNvPr>
          <p:cNvSpPr/>
          <p:nvPr/>
        </p:nvSpPr>
        <p:spPr>
          <a:xfrm>
            <a:off x="7333453" y="4840846"/>
            <a:ext cx="314510" cy="307777"/>
          </a:xfrm>
          <a:prstGeom prst="rect">
            <a:avLst/>
          </a:prstGeom>
        </p:spPr>
        <p:txBody>
          <a:bodyPr wrap="none">
            <a:spAutoFit/>
          </a:bodyPr>
          <a:lstStyle/>
          <a:p>
            <a:pPr algn="ctr"/>
            <a:r>
              <a:rPr kumimoji="1" lang="en-US" altLang="zh-CN" sz="1400" dirty="0">
                <a:solidFill>
                  <a:schemeClr val="bg1"/>
                </a:solidFill>
              </a:rPr>
              <a:t>C</a:t>
            </a:r>
            <a:endParaRPr kumimoji="1" lang="zh-CN" altLang="en-US" sz="1400" baseline="-25000" dirty="0">
              <a:solidFill>
                <a:schemeClr val="bg1"/>
              </a:solidFill>
            </a:endParaRPr>
          </a:p>
        </p:txBody>
      </p:sp>
      <p:cxnSp>
        <p:nvCxnSpPr>
          <p:cNvPr id="65" name="直线箭头连接符 64">
            <a:extLst>
              <a:ext uri="{FF2B5EF4-FFF2-40B4-BE49-F238E27FC236}">
                <a16:creationId xmlns:a16="http://schemas.microsoft.com/office/drawing/2014/main" id="{D44482D3-9300-F442-B0D6-26F791B6CE06}"/>
              </a:ext>
            </a:extLst>
          </p:cNvPr>
          <p:cNvCxnSpPr>
            <a:cxnSpLocks/>
            <a:stCxn id="58" idx="4"/>
            <a:endCxn id="62" idx="1"/>
          </p:cNvCxnSpPr>
          <p:nvPr/>
        </p:nvCxnSpPr>
        <p:spPr>
          <a:xfrm>
            <a:off x="7167590" y="4524028"/>
            <a:ext cx="217627" cy="36991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85DE7499-0047-B140-8B88-CBD453690292}"/>
              </a:ext>
            </a:extLst>
          </p:cNvPr>
          <p:cNvCxnSpPr>
            <a:cxnSpLocks/>
            <a:stCxn id="60" idx="4"/>
            <a:endCxn id="62" idx="7"/>
          </p:cNvCxnSpPr>
          <p:nvPr/>
        </p:nvCxnSpPr>
        <p:spPr>
          <a:xfrm flipH="1">
            <a:off x="7596201" y="4524028"/>
            <a:ext cx="229805" cy="36991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FF473BD-31D3-7243-A846-63C8880C2054}"/>
              </a:ext>
            </a:extLst>
          </p:cNvPr>
          <p:cNvSpPr/>
          <p:nvPr/>
        </p:nvSpPr>
        <p:spPr>
          <a:xfrm>
            <a:off x="2913429" y="390847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8" name="矩形 67">
            <a:extLst>
              <a:ext uri="{FF2B5EF4-FFF2-40B4-BE49-F238E27FC236}">
                <a16:creationId xmlns:a16="http://schemas.microsoft.com/office/drawing/2014/main" id="{5541C37A-A48F-5846-A08B-009DEE76E20A}"/>
              </a:ext>
            </a:extLst>
          </p:cNvPr>
          <p:cNvSpPr/>
          <p:nvPr/>
        </p:nvSpPr>
        <p:spPr>
          <a:xfrm>
            <a:off x="3588634" y="3902261"/>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69" name="矩形 68">
            <a:extLst>
              <a:ext uri="{FF2B5EF4-FFF2-40B4-BE49-F238E27FC236}">
                <a16:creationId xmlns:a16="http://schemas.microsoft.com/office/drawing/2014/main" id="{8437C3D3-2027-2A4D-9729-AC22DEB9CC16}"/>
              </a:ext>
            </a:extLst>
          </p:cNvPr>
          <p:cNvSpPr/>
          <p:nvPr/>
        </p:nvSpPr>
        <p:spPr>
          <a:xfrm>
            <a:off x="4281713" y="3911945"/>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0" name="矩形 69">
            <a:extLst>
              <a:ext uri="{FF2B5EF4-FFF2-40B4-BE49-F238E27FC236}">
                <a16:creationId xmlns:a16="http://schemas.microsoft.com/office/drawing/2014/main" id="{7F29A27A-D6DB-0147-B9D9-BE43660F5EEC}"/>
              </a:ext>
            </a:extLst>
          </p:cNvPr>
          <p:cNvSpPr/>
          <p:nvPr/>
        </p:nvSpPr>
        <p:spPr>
          <a:xfrm>
            <a:off x="4956918" y="390573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1" name="矩形 70">
            <a:extLst>
              <a:ext uri="{FF2B5EF4-FFF2-40B4-BE49-F238E27FC236}">
                <a16:creationId xmlns:a16="http://schemas.microsoft.com/office/drawing/2014/main" id="{5F84AAD3-46CB-A448-91AA-52C2E790A30F}"/>
              </a:ext>
            </a:extLst>
          </p:cNvPr>
          <p:cNvSpPr/>
          <p:nvPr/>
        </p:nvSpPr>
        <p:spPr>
          <a:xfrm>
            <a:off x="5638524" y="3913103"/>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2" name="矩形 71">
            <a:extLst>
              <a:ext uri="{FF2B5EF4-FFF2-40B4-BE49-F238E27FC236}">
                <a16:creationId xmlns:a16="http://schemas.microsoft.com/office/drawing/2014/main" id="{CE4CD623-F019-B44A-A90F-F90E630035E1}"/>
              </a:ext>
            </a:extLst>
          </p:cNvPr>
          <p:cNvSpPr/>
          <p:nvPr/>
        </p:nvSpPr>
        <p:spPr>
          <a:xfrm>
            <a:off x="6313729" y="3906890"/>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3" name="矩形 72">
            <a:extLst>
              <a:ext uri="{FF2B5EF4-FFF2-40B4-BE49-F238E27FC236}">
                <a16:creationId xmlns:a16="http://schemas.microsoft.com/office/drawing/2014/main" id="{56A3B4F6-693E-4841-AD45-9D8A0FC01C50}"/>
              </a:ext>
            </a:extLst>
          </p:cNvPr>
          <p:cNvSpPr/>
          <p:nvPr/>
        </p:nvSpPr>
        <p:spPr>
          <a:xfrm>
            <a:off x="7001839" y="3904347"/>
            <a:ext cx="341760" cy="307777"/>
          </a:xfrm>
          <a:prstGeom prst="rect">
            <a:avLst/>
          </a:prstGeom>
        </p:spPr>
        <p:txBody>
          <a:bodyPr wrap="none">
            <a:spAutoFit/>
          </a:bodyPr>
          <a:lstStyle/>
          <a:p>
            <a:pPr algn="ctr"/>
            <a:r>
              <a:rPr kumimoji="1" lang="en-US" altLang="zh-CN" sz="1400" dirty="0">
                <a:solidFill>
                  <a:schemeClr val="accent5"/>
                </a:solidFill>
              </a:rPr>
              <a:t>v</a:t>
            </a:r>
            <a:r>
              <a:rPr kumimoji="1" lang="en-US" altLang="zh-CN" sz="1400" baseline="-25000" dirty="0">
                <a:solidFill>
                  <a:schemeClr val="accent5"/>
                </a:solidFill>
              </a:rPr>
              <a:t>1</a:t>
            </a:r>
            <a:endParaRPr kumimoji="1" lang="zh-CN" altLang="en-US" sz="1400" baseline="-25000" dirty="0">
              <a:solidFill>
                <a:schemeClr val="accent5"/>
              </a:solidFill>
            </a:endParaRPr>
          </a:p>
        </p:txBody>
      </p:sp>
      <p:sp>
        <p:nvSpPr>
          <p:cNvPr id="74" name="矩形 73">
            <a:extLst>
              <a:ext uri="{FF2B5EF4-FFF2-40B4-BE49-F238E27FC236}">
                <a16:creationId xmlns:a16="http://schemas.microsoft.com/office/drawing/2014/main" id="{A7724E3F-926E-5641-AD16-88C35CE73E4A}"/>
              </a:ext>
            </a:extLst>
          </p:cNvPr>
          <p:cNvSpPr/>
          <p:nvPr/>
        </p:nvSpPr>
        <p:spPr>
          <a:xfrm>
            <a:off x="7677044" y="3898134"/>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5" name="矩形 74">
            <a:extLst>
              <a:ext uri="{FF2B5EF4-FFF2-40B4-BE49-F238E27FC236}">
                <a16:creationId xmlns:a16="http://schemas.microsoft.com/office/drawing/2014/main" id="{0ED88ACB-7119-B844-8071-5B7C81FD62C1}"/>
              </a:ext>
            </a:extLst>
          </p:cNvPr>
          <p:cNvSpPr/>
          <p:nvPr/>
        </p:nvSpPr>
        <p:spPr>
          <a:xfrm>
            <a:off x="1651458" y="3923282"/>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6" name="矩形 75">
            <a:extLst>
              <a:ext uri="{FF2B5EF4-FFF2-40B4-BE49-F238E27FC236}">
                <a16:creationId xmlns:a16="http://schemas.microsoft.com/office/drawing/2014/main" id="{F1631951-E3C7-8F49-B286-F968CC0B20A2}"/>
              </a:ext>
            </a:extLst>
          </p:cNvPr>
          <p:cNvSpPr/>
          <p:nvPr/>
        </p:nvSpPr>
        <p:spPr>
          <a:xfrm>
            <a:off x="2326663" y="3917069"/>
            <a:ext cx="341760" cy="307777"/>
          </a:xfrm>
          <a:prstGeom prst="rect">
            <a:avLst/>
          </a:prstGeom>
        </p:spPr>
        <p:txBody>
          <a:bodyPr wrap="none">
            <a:spAutoFit/>
          </a:bodyPr>
          <a:lstStyle/>
          <a:p>
            <a:pPr algn="ctr"/>
            <a:r>
              <a:rPr kumimoji="1" lang="en-US" altLang="zh-CN" sz="1400" dirty="0"/>
              <a:t>v</a:t>
            </a:r>
            <a:r>
              <a:rPr kumimoji="1" lang="en-US" altLang="zh-CN" sz="1400" baseline="-25000" dirty="0"/>
              <a:t>0</a:t>
            </a:r>
            <a:endParaRPr kumimoji="1" lang="zh-CN" altLang="en-US" sz="1400" baseline="-25000" dirty="0"/>
          </a:p>
        </p:txBody>
      </p:sp>
      <p:sp>
        <p:nvSpPr>
          <p:cNvPr id="77" name="矩形 76">
            <a:extLst>
              <a:ext uri="{FF2B5EF4-FFF2-40B4-BE49-F238E27FC236}">
                <a16:creationId xmlns:a16="http://schemas.microsoft.com/office/drawing/2014/main" id="{7548A780-E785-0648-B10E-E8559AA80CAC}"/>
              </a:ext>
            </a:extLst>
          </p:cNvPr>
          <p:cNvSpPr/>
          <p:nvPr/>
        </p:nvSpPr>
        <p:spPr>
          <a:xfrm>
            <a:off x="2699792" y="4592389"/>
            <a:ext cx="566181" cy="307777"/>
          </a:xfrm>
          <a:prstGeom prst="rect">
            <a:avLst/>
          </a:prstGeom>
        </p:spPr>
        <p:txBody>
          <a:bodyPr wrap="none">
            <a:spAutoFit/>
          </a:bodyPr>
          <a:lstStyle/>
          <a:p>
            <a:pPr algn="ctr"/>
            <a:r>
              <a:rPr kumimoji="1" lang="en-US" altLang="zh-CN" sz="1400" dirty="0"/>
              <a:t>A=v</a:t>
            </a:r>
            <a:r>
              <a:rPr kumimoji="1" lang="en-US" altLang="zh-CN" sz="1400" baseline="-25000" dirty="0"/>
              <a:t>1</a:t>
            </a:r>
            <a:endParaRPr kumimoji="1" lang="zh-CN" altLang="en-US" sz="1400" baseline="-25000" dirty="0"/>
          </a:p>
        </p:txBody>
      </p:sp>
      <p:sp>
        <p:nvSpPr>
          <p:cNvPr id="78" name="矩形 77">
            <a:extLst>
              <a:ext uri="{FF2B5EF4-FFF2-40B4-BE49-F238E27FC236}">
                <a16:creationId xmlns:a16="http://schemas.microsoft.com/office/drawing/2014/main" id="{B66DCEE4-B3C7-AE43-9BD2-606E27AACDBD}"/>
              </a:ext>
            </a:extLst>
          </p:cNvPr>
          <p:cNvSpPr/>
          <p:nvPr/>
        </p:nvSpPr>
        <p:spPr>
          <a:xfrm>
            <a:off x="4004192" y="4598557"/>
            <a:ext cx="582211" cy="307777"/>
          </a:xfrm>
          <a:prstGeom prst="rect">
            <a:avLst/>
          </a:prstGeom>
        </p:spPr>
        <p:txBody>
          <a:bodyPr wrap="none">
            <a:spAutoFit/>
          </a:bodyPr>
          <a:lstStyle/>
          <a:p>
            <a:pPr algn="ctr"/>
            <a:r>
              <a:rPr kumimoji="1" lang="en-US" altLang="zh-CN" sz="1400" dirty="0"/>
              <a:t>done</a:t>
            </a:r>
            <a:endParaRPr kumimoji="1" lang="zh-CN" altLang="en-US" sz="1400" baseline="-25000" dirty="0"/>
          </a:p>
        </p:txBody>
      </p:sp>
      <p:sp>
        <p:nvSpPr>
          <p:cNvPr id="79" name="矩形 78">
            <a:extLst>
              <a:ext uri="{FF2B5EF4-FFF2-40B4-BE49-F238E27FC236}">
                <a16:creationId xmlns:a16="http://schemas.microsoft.com/office/drawing/2014/main" id="{528CB097-00A1-CB48-9A00-34251BCC4D80}"/>
              </a:ext>
            </a:extLst>
          </p:cNvPr>
          <p:cNvSpPr/>
          <p:nvPr/>
        </p:nvSpPr>
        <p:spPr>
          <a:xfrm>
            <a:off x="6365412" y="4590285"/>
            <a:ext cx="508473" cy="307777"/>
          </a:xfrm>
          <a:prstGeom prst="rect">
            <a:avLst/>
          </a:prstGeom>
        </p:spPr>
        <p:txBody>
          <a:bodyPr wrap="none">
            <a:spAutoFit/>
          </a:bodyPr>
          <a:lstStyle/>
          <a:p>
            <a:pPr algn="ctr"/>
            <a:r>
              <a:rPr kumimoji="1" lang="en-US" altLang="zh-CN" sz="1400" dirty="0"/>
              <a:t>A=?</a:t>
            </a:r>
            <a:endParaRPr kumimoji="1" lang="zh-CN" altLang="en-US" sz="1400" baseline="-25000" dirty="0"/>
          </a:p>
        </p:txBody>
      </p:sp>
      <p:sp>
        <p:nvSpPr>
          <p:cNvPr id="80" name="矩形 79">
            <a:extLst>
              <a:ext uri="{FF2B5EF4-FFF2-40B4-BE49-F238E27FC236}">
                <a16:creationId xmlns:a16="http://schemas.microsoft.com/office/drawing/2014/main" id="{F848C79F-228F-E649-8E50-E42AEB57E2E3}"/>
              </a:ext>
            </a:extLst>
          </p:cNvPr>
          <p:cNvSpPr/>
          <p:nvPr/>
        </p:nvSpPr>
        <p:spPr>
          <a:xfrm>
            <a:off x="7734224" y="4530222"/>
            <a:ext cx="755079" cy="307777"/>
          </a:xfrm>
          <a:prstGeom prst="rect">
            <a:avLst/>
          </a:prstGeom>
        </p:spPr>
        <p:txBody>
          <a:bodyPr wrap="none">
            <a:spAutoFit/>
          </a:bodyPr>
          <a:lstStyle/>
          <a:p>
            <a:pPr algn="ctr"/>
            <a:r>
              <a:rPr kumimoji="1" lang="en-US" altLang="zh-CN" sz="1400" dirty="0"/>
              <a:t>1.</a:t>
            </a:r>
            <a:r>
              <a:rPr kumimoji="1" lang="zh-CN" altLang="en-US" sz="1400" dirty="0"/>
              <a:t> </a:t>
            </a:r>
            <a:r>
              <a:rPr kumimoji="1" lang="en-US" altLang="zh-CN" sz="1400" dirty="0"/>
              <a:t>A=v</a:t>
            </a:r>
            <a:r>
              <a:rPr kumimoji="1" lang="en-US" altLang="zh-CN" sz="1400" baseline="-25000" dirty="0"/>
              <a:t>0</a:t>
            </a:r>
            <a:endParaRPr kumimoji="1" lang="zh-CN" altLang="en-US" sz="1400" baseline="-25000" dirty="0"/>
          </a:p>
        </p:txBody>
      </p:sp>
      <p:sp>
        <p:nvSpPr>
          <p:cNvPr id="81" name="矩形 80">
            <a:extLst>
              <a:ext uri="{FF2B5EF4-FFF2-40B4-BE49-F238E27FC236}">
                <a16:creationId xmlns:a16="http://schemas.microsoft.com/office/drawing/2014/main" id="{7DCC80CC-899E-BA4E-B6A2-410A4AB38FD8}"/>
              </a:ext>
            </a:extLst>
          </p:cNvPr>
          <p:cNvSpPr/>
          <p:nvPr/>
        </p:nvSpPr>
        <p:spPr>
          <a:xfrm>
            <a:off x="7734224" y="4815647"/>
            <a:ext cx="1418979" cy="307777"/>
          </a:xfrm>
          <a:prstGeom prst="rect">
            <a:avLst/>
          </a:prstGeom>
        </p:spPr>
        <p:txBody>
          <a:bodyPr wrap="none">
            <a:spAutoFit/>
          </a:bodyPr>
          <a:lstStyle/>
          <a:p>
            <a:pPr algn="ctr"/>
            <a:r>
              <a:rPr kumimoji="1" lang="en-US" altLang="zh-CN" sz="1400" dirty="0"/>
              <a:t>2.</a:t>
            </a:r>
            <a:r>
              <a:rPr kumimoji="1" lang="zh-CN" altLang="en-US" sz="1400" dirty="0"/>
              <a:t> </a:t>
            </a:r>
            <a:r>
              <a:rPr kumimoji="1" lang="en-US" altLang="zh-CN" sz="1400" dirty="0"/>
              <a:t>Not</a:t>
            </a:r>
            <a:r>
              <a:rPr kumimoji="1" lang="zh-CN" altLang="en-US" sz="1400" dirty="0"/>
              <a:t> </a:t>
            </a:r>
            <a:r>
              <a:rPr kumimoji="1" lang="en-US" altLang="zh-CN" sz="1400" dirty="0"/>
              <a:t>available</a:t>
            </a:r>
            <a:endParaRPr kumimoji="1" lang="zh-CN" altLang="en-US" sz="1400" baseline="-25000" dirty="0"/>
          </a:p>
        </p:txBody>
      </p:sp>
      <p:sp>
        <p:nvSpPr>
          <p:cNvPr id="82" name="闪电形 81">
            <a:extLst>
              <a:ext uri="{FF2B5EF4-FFF2-40B4-BE49-F238E27FC236}">
                <a16:creationId xmlns:a16="http://schemas.microsoft.com/office/drawing/2014/main" id="{6748267F-A927-2743-9971-9B709F804E2F}"/>
              </a:ext>
            </a:extLst>
          </p:cNvPr>
          <p:cNvSpPr/>
          <p:nvPr/>
        </p:nvSpPr>
        <p:spPr>
          <a:xfrm>
            <a:off x="1979712" y="4091645"/>
            <a:ext cx="254680" cy="494047"/>
          </a:xfrm>
          <a:prstGeom prst="lightningBolt">
            <a:avLst/>
          </a:prstGeom>
          <a:solidFill>
            <a:srgbClr val="FFFC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341002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377F2E-F29D-D64C-A570-043279816558}"/>
              </a:ext>
            </a:extLst>
          </p:cNvPr>
          <p:cNvSpPr>
            <a:spLocks noGrp="1"/>
          </p:cNvSpPr>
          <p:nvPr>
            <p:ph type="title"/>
          </p:nvPr>
        </p:nvSpPr>
        <p:spPr/>
        <p:txBody>
          <a:bodyPr/>
          <a:lstStyle/>
          <a:p>
            <a:r>
              <a:rPr lang="en-US" altLang="zh-CN" dirty="0"/>
              <a:t>Partition Tolerance</a:t>
            </a:r>
            <a:endParaRPr kumimoji="1" lang="zh-CN" altLang="en-US" dirty="0"/>
          </a:p>
        </p:txBody>
      </p:sp>
      <p:sp>
        <p:nvSpPr>
          <p:cNvPr id="3" name="内容占位符 2">
            <a:extLst>
              <a:ext uri="{FF2B5EF4-FFF2-40B4-BE49-F238E27FC236}">
                <a16:creationId xmlns:a16="http://schemas.microsoft.com/office/drawing/2014/main" id="{15CBE404-018E-3345-ADAE-44DA18FC1D2C}"/>
              </a:ext>
            </a:extLst>
          </p:cNvPr>
          <p:cNvSpPr>
            <a:spLocks noGrp="1"/>
          </p:cNvSpPr>
          <p:nvPr>
            <p:ph idx="1"/>
          </p:nvPr>
        </p:nvSpPr>
        <p:spPr>
          <a:xfrm>
            <a:off x="457200" y="1129308"/>
            <a:ext cx="8229600" cy="4167654"/>
          </a:xfrm>
        </p:spPr>
        <p:txBody>
          <a:bodyPr>
            <a:normAutofit/>
          </a:bodyPr>
          <a:lstStyle/>
          <a:p>
            <a:r>
              <a:rPr lang="en-US" altLang="zh-CN" dirty="0"/>
              <a:t>"P" is usually a reality</a:t>
            </a:r>
          </a:p>
          <a:p>
            <a:pPr lvl="1"/>
            <a:r>
              <a:rPr lang="en-US" altLang="zh-CN" dirty="0"/>
              <a:t>You can never count on the network connectivity</a:t>
            </a:r>
          </a:p>
          <a:p>
            <a:r>
              <a:rPr lang="en-US" altLang="zh-CN" dirty="0"/>
              <a:t>AP: sacrifice C</a:t>
            </a:r>
          </a:p>
          <a:p>
            <a:pPr lvl="1"/>
            <a:r>
              <a:rPr lang="en-US" altLang="zh-CN" dirty="0"/>
              <a:t>If you have</a:t>
            </a:r>
            <a:r>
              <a:rPr lang="zh-CN" altLang="en-US" dirty="0"/>
              <a:t> </a:t>
            </a:r>
            <a:r>
              <a:rPr lang="en-US" altLang="zh-CN" dirty="0"/>
              <a:t>one</a:t>
            </a:r>
            <a:r>
              <a:rPr lang="zh-CN" altLang="en-US" dirty="0"/>
              <a:t> </a:t>
            </a:r>
            <a:r>
              <a:rPr lang="en-US" altLang="zh-CN" dirty="0"/>
              <a:t>book</a:t>
            </a:r>
            <a:r>
              <a:rPr lang="zh-CN" altLang="en-US" dirty="0"/>
              <a:t> </a:t>
            </a:r>
            <a:r>
              <a:rPr lang="en-US" altLang="zh-CN" dirty="0"/>
              <a:t>but</a:t>
            </a:r>
            <a:r>
              <a:rPr lang="zh-CN" altLang="en-US" dirty="0"/>
              <a:t> </a:t>
            </a:r>
            <a:r>
              <a:rPr lang="en-US" altLang="zh-CN" dirty="0"/>
              <a:t>sell it</a:t>
            </a:r>
            <a:r>
              <a:rPr lang="zh-CN" altLang="en-US" dirty="0"/>
              <a:t> </a:t>
            </a:r>
            <a:r>
              <a:rPr lang="en-US" altLang="zh-CN" dirty="0"/>
              <a:t>to</a:t>
            </a:r>
            <a:r>
              <a:rPr lang="zh-CN" altLang="en-US" dirty="0"/>
              <a:t> </a:t>
            </a:r>
            <a:r>
              <a:rPr lang="en-US" altLang="zh-CN" dirty="0"/>
              <a:t>two</a:t>
            </a:r>
            <a:r>
              <a:rPr lang="zh-CN" altLang="en-US" dirty="0"/>
              <a:t> </a:t>
            </a:r>
            <a:r>
              <a:rPr lang="en-US" altLang="zh-CN" dirty="0"/>
              <a:t>customers</a:t>
            </a:r>
          </a:p>
          <a:p>
            <a:pPr lvl="1"/>
            <a:r>
              <a:rPr lang="en-US" altLang="zh-CN" dirty="0"/>
              <a:t>Maybe just an apology and a small gift coupon</a:t>
            </a:r>
          </a:p>
          <a:p>
            <a:r>
              <a:rPr lang="en-US" altLang="zh-CN" dirty="0"/>
              <a:t>CP: sacrifice A</a:t>
            </a:r>
          </a:p>
          <a:p>
            <a:pPr lvl="1"/>
            <a:r>
              <a:rPr lang="en-US" altLang="zh-CN" dirty="0"/>
              <a:t>If you are selling train ticket but cannot deliver</a:t>
            </a:r>
          </a:p>
          <a:p>
            <a:pPr lvl="1"/>
            <a:r>
              <a:rPr lang="en-US" altLang="zh-CN" dirty="0"/>
              <a:t>Customer may sue you</a:t>
            </a:r>
          </a:p>
          <a:p>
            <a:pPr lvl="1"/>
            <a:r>
              <a:rPr lang="en-US" altLang="zh-CN" dirty="0"/>
              <a:t>But the user can fail to buy the ticket, e.g., 12306 during spring festival in the last few years</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A7C56B04-5AC8-FE4B-90C6-527BA4715E9D}"/>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pic>
        <p:nvPicPr>
          <p:cNvPr id="5" name="图片 4">
            <a:extLst>
              <a:ext uri="{FF2B5EF4-FFF2-40B4-BE49-F238E27FC236}">
                <a16:creationId xmlns:a16="http://schemas.microsoft.com/office/drawing/2014/main" id="{18A1F5EB-9E37-144E-A30E-D5A54487FE6D}"/>
              </a:ext>
            </a:extLst>
          </p:cNvPr>
          <p:cNvPicPr>
            <a:picLocks noChangeAspect="1"/>
          </p:cNvPicPr>
          <p:nvPr/>
        </p:nvPicPr>
        <p:blipFill>
          <a:blip r:embed="rId2"/>
          <a:stretch>
            <a:fillRect/>
          </a:stretch>
        </p:blipFill>
        <p:spPr>
          <a:xfrm>
            <a:off x="7656276" y="3716999"/>
            <a:ext cx="732606" cy="720463"/>
          </a:xfrm>
          <a:prstGeom prst="rect">
            <a:avLst/>
          </a:prstGeom>
        </p:spPr>
      </p:pic>
      <p:pic>
        <p:nvPicPr>
          <p:cNvPr id="1026" name="Picture 2" descr="China&amp;#39;s Alibaba Adds Voice Recognition To Its Taobao App | Chinese new year  wishes, App, ? logo">
            <a:extLst>
              <a:ext uri="{FF2B5EF4-FFF2-40B4-BE49-F238E27FC236}">
                <a16:creationId xmlns:a16="http://schemas.microsoft.com/office/drawing/2014/main" id="{051B219E-8973-5042-B9E6-28EAC749A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200" y="2090550"/>
            <a:ext cx="900758" cy="7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9769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637DB-A3B1-6C47-AF4F-B24C2DF192DC}"/>
              </a:ext>
            </a:extLst>
          </p:cNvPr>
          <p:cNvSpPr>
            <a:spLocks noGrp="1"/>
          </p:cNvSpPr>
          <p:nvPr>
            <p:ph type="title"/>
          </p:nvPr>
        </p:nvSpPr>
        <p:spPr/>
        <p:txBody>
          <a:bodyPr/>
          <a:lstStyle/>
          <a:p>
            <a:r>
              <a:rPr kumimoji="1" lang="en-US" altLang="zh-CN" dirty="0"/>
              <a:t>CAP</a:t>
            </a:r>
            <a:r>
              <a:rPr kumimoji="1" lang="en-US" altLang="zh-CN" b="0" dirty="0"/>
              <a:t>: n</a:t>
            </a:r>
            <a:r>
              <a:rPr lang="en-US" altLang="zh-CN" b="0" dirty="0"/>
              <a:t>ot a Binary Decision</a:t>
            </a:r>
            <a:endParaRPr kumimoji="1" lang="zh-CN" altLang="en-US" b="0" dirty="0"/>
          </a:p>
        </p:txBody>
      </p:sp>
      <p:sp>
        <p:nvSpPr>
          <p:cNvPr id="3" name="内容占位符 2">
            <a:extLst>
              <a:ext uri="{FF2B5EF4-FFF2-40B4-BE49-F238E27FC236}">
                <a16:creationId xmlns:a16="http://schemas.microsoft.com/office/drawing/2014/main" id="{4B180CE1-84CF-3A4E-BE3B-40D4D07E701C}"/>
              </a:ext>
            </a:extLst>
          </p:cNvPr>
          <p:cNvSpPr>
            <a:spLocks noGrp="1"/>
          </p:cNvSpPr>
          <p:nvPr>
            <p:ph idx="1"/>
          </p:nvPr>
        </p:nvSpPr>
        <p:spPr>
          <a:xfrm>
            <a:off x="457200" y="1129308"/>
            <a:ext cx="8686800" cy="3771636"/>
          </a:xfrm>
        </p:spPr>
        <p:txBody>
          <a:bodyPr/>
          <a:lstStyle/>
          <a:p>
            <a:r>
              <a:rPr lang="en-US" altLang="zh-CN" dirty="0"/>
              <a:t>Example: a CP system does not mean no "A" at all during network partition</a:t>
            </a:r>
          </a:p>
          <a:p>
            <a:pPr lvl="1"/>
            <a:r>
              <a:rPr lang="en-US" altLang="zh-CN" dirty="0"/>
              <a:t>If the Euro zone and US zone are disconnected, the US zone can still keep available</a:t>
            </a:r>
          </a:p>
          <a:p>
            <a:pPr lvl="1"/>
            <a:r>
              <a:rPr lang="en-US" altLang="zh-CN" dirty="0"/>
              <a:t>Only the Euro zone is not available</a:t>
            </a:r>
          </a:p>
          <a:p>
            <a:pPr lvl="1"/>
            <a:r>
              <a:rPr lang="en-US" altLang="zh-CN" dirty="0"/>
              <a:t>When the network connects again, apply US zone data to Euro zone for consistency</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7D58CE2B-342B-484C-99F6-4421A4221D6C}"/>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Tree>
    <p:extLst>
      <p:ext uri="{BB962C8B-B14F-4D97-AF65-F5344CB8AC3E}">
        <p14:creationId xmlns:p14="http://schemas.microsoft.com/office/powerpoint/2010/main" val="1428848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1A32D-C343-9F47-8407-0124B3BE48B4}"/>
              </a:ext>
            </a:extLst>
          </p:cNvPr>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a:extLst>
              <a:ext uri="{FF2B5EF4-FFF2-40B4-BE49-F238E27FC236}">
                <a16:creationId xmlns:a16="http://schemas.microsoft.com/office/drawing/2014/main" id="{472DB4AF-3EE6-5B45-A098-A54DD0FBC469}"/>
              </a:ext>
            </a:extLst>
          </p:cNvPr>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a:extLst>
              <a:ext uri="{FF2B5EF4-FFF2-40B4-BE49-F238E27FC236}">
                <a16:creationId xmlns:a16="http://schemas.microsoft.com/office/drawing/2014/main" id="{5F85059F-075D-C044-BF58-E32D625E68EA}"/>
              </a:ext>
            </a:extLst>
          </p:cNvPr>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a:extLst>
              <a:ext uri="{FF2B5EF4-FFF2-40B4-BE49-F238E27FC236}">
                <a16:creationId xmlns:a16="http://schemas.microsoft.com/office/drawing/2014/main" id="{06780A56-6D95-8745-B192-49CF9E87A3DB}"/>
              </a:ext>
            </a:extLst>
          </p:cNvPr>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p>
        </p:txBody>
      </p:sp>
      <p:sp>
        <p:nvSpPr>
          <p:cNvPr id="13" name="矩形 12">
            <a:extLst>
              <a:ext uri="{FF2B5EF4-FFF2-40B4-BE49-F238E27FC236}">
                <a16:creationId xmlns:a16="http://schemas.microsoft.com/office/drawing/2014/main" id="{6BE50301-B616-AC4C-940D-0F522E29F582}"/>
              </a:ext>
            </a:extLst>
          </p:cNvPr>
          <p:cNvSpPr/>
          <p:nvPr/>
        </p:nvSpPr>
        <p:spPr>
          <a:xfrm>
            <a:off x="248168" y="2788965"/>
            <a:ext cx="3129383" cy="1200329"/>
          </a:xfrm>
          <a:prstGeom prst="rect">
            <a:avLst/>
          </a:prstGeom>
        </p:spPr>
        <p:txBody>
          <a:bodyPr wrap="none">
            <a:spAutoFit/>
          </a:bodyPr>
          <a:lstStyle/>
          <a:p>
            <a:r>
              <a:rPr kumimoji="1" lang="en-US" altLang="zh-CN" sz="2400" dirty="0">
                <a:solidFill>
                  <a:srgbClr val="C00000"/>
                </a:solidFill>
              </a:rPr>
              <a:t>Ease of programming</a:t>
            </a:r>
          </a:p>
          <a:p>
            <a:r>
              <a:rPr kumimoji="1" lang="en-US" altLang="zh-CN" sz="2400" dirty="0">
                <a:solidFill>
                  <a:srgbClr val="C00000"/>
                </a:solidFill>
              </a:rPr>
              <a:t>/Usability</a:t>
            </a:r>
            <a:r>
              <a:rPr kumimoji="1" lang="zh-CN" altLang="en-US" sz="2400" dirty="0">
                <a:solidFill>
                  <a:srgbClr val="C00000"/>
                </a:solidFill>
              </a:rPr>
              <a:t> </a:t>
            </a:r>
            <a:endParaRPr kumimoji="1" lang="en-US" altLang="zh-CN" sz="2400" dirty="0">
              <a:solidFill>
                <a:srgbClr val="C00000"/>
              </a:solidFill>
            </a:endParaRPr>
          </a:p>
          <a:p>
            <a:endParaRPr lang="zh-CN" altLang="en-US" sz="2400" dirty="0">
              <a:solidFill>
                <a:srgbClr val="C00000"/>
              </a:solidFill>
            </a:endParaRPr>
          </a:p>
        </p:txBody>
      </p:sp>
      <p:sp>
        <p:nvSpPr>
          <p:cNvPr id="24" name="矩形 23">
            <a:extLst>
              <a:ext uri="{FF2B5EF4-FFF2-40B4-BE49-F238E27FC236}">
                <a16:creationId xmlns:a16="http://schemas.microsoft.com/office/drawing/2014/main" id="{D5B87130-CC69-9740-9694-E4F8DC32E60A}"/>
              </a:ext>
            </a:extLst>
          </p:cNvPr>
          <p:cNvSpPr/>
          <p:nvPr/>
        </p:nvSpPr>
        <p:spPr>
          <a:xfrm>
            <a:off x="5940151" y="2788965"/>
            <a:ext cx="3012399" cy="1200329"/>
          </a:xfrm>
          <a:prstGeom prst="rect">
            <a:avLst/>
          </a:prstGeom>
        </p:spPr>
        <p:txBody>
          <a:bodyPr wrap="square">
            <a:spAutoFit/>
          </a:bodyPr>
          <a:lstStyle/>
          <a:p>
            <a:r>
              <a:rPr kumimoji="1" lang="en-US" altLang="zh-CN" sz="2400" dirty="0">
                <a:solidFill>
                  <a:srgbClr val="C00000"/>
                </a:solidFill>
              </a:rPr>
              <a:t>Performance (In terms of throughput &amp; latency)</a:t>
            </a:r>
            <a:endParaRPr lang="zh-CN" altLang="en-US" sz="2400" dirty="0">
              <a:solidFill>
                <a:srgbClr val="C00000"/>
              </a:solidFill>
            </a:endParaRPr>
          </a:p>
        </p:txBody>
      </p:sp>
      <p:sp>
        <p:nvSpPr>
          <p:cNvPr id="26" name="多边形">
            <a:extLst>
              <a:ext uri="{FF2B5EF4-FFF2-40B4-BE49-F238E27FC236}">
                <a16:creationId xmlns:a16="http://schemas.microsoft.com/office/drawing/2014/main" id="{9FA25E13-3B8B-9845-BCC0-684815691556}"/>
              </a:ext>
            </a:extLst>
          </p:cNvPr>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866C19C0-D132-6F49-BC49-1BE6E404DA5D}"/>
              </a:ext>
            </a:extLst>
          </p:cNvPr>
          <p:cNvSpPr/>
          <p:nvPr/>
        </p:nvSpPr>
        <p:spPr>
          <a:xfrm>
            <a:off x="1456222" y="1058971"/>
            <a:ext cx="6474849" cy="461665"/>
          </a:xfrm>
          <a:prstGeom prst="rect">
            <a:avLst/>
          </a:prstGeom>
        </p:spPr>
        <p:txBody>
          <a:bodyPr wrap="none">
            <a:spAutoFit/>
          </a:bodyPr>
          <a:lstStyle/>
          <a:p>
            <a:r>
              <a:rPr kumimoji="1" lang="en-US" altLang="zh-CN" sz="2400" b="1" dirty="0"/>
              <a:t>Can our system handle a larger workload? </a:t>
            </a:r>
            <a:endParaRPr lang="zh-CN" altLang="en-US" sz="2400" b="1" dirty="0"/>
          </a:p>
        </p:txBody>
      </p:sp>
      <p:sp>
        <p:nvSpPr>
          <p:cNvPr id="29" name="矩形 28">
            <a:extLst>
              <a:ext uri="{FF2B5EF4-FFF2-40B4-BE49-F238E27FC236}">
                <a16:creationId xmlns:a16="http://schemas.microsoft.com/office/drawing/2014/main" id="{D4EBDE5C-1194-3344-AB65-1CBB93C5B7B3}"/>
              </a:ext>
            </a:extLst>
          </p:cNvPr>
          <p:cNvSpPr/>
          <p:nvPr/>
        </p:nvSpPr>
        <p:spPr>
          <a:xfrm>
            <a:off x="5934512" y="2011370"/>
            <a:ext cx="3305053" cy="830997"/>
          </a:xfrm>
          <a:prstGeom prst="rect">
            <a:avLst/>
          </a:prstGeom>
        </p:spPr>
        <p:txBody>
          <a:bodyPr wrap="square">
            <a:spAutoFit/>
          </a:bodyPr>
          <a:lstStyle/>
          <a:p>
            <a:r>
              <a:rPr kumimoji="1" lang="en-US" altLang="zh-CN" sz="2400" b="1" dirty="0"/>
              <a:t>How fast is our system?</a:t>
            </a:r>
            <a:endParaRPr lang="zh-CN" altLang="en-US" sz="2400" b="1" dirty="0"/>
          </a:p>
        </p:txBody>
      </p:sp>
      <p:sp>
        <p:nvSpPr>
          <p:cNvPr id="31" name="矩形 30">
            <a:extLst>
              <a:ext uri="{FF2B5EF4-FFF2-40B4-BE49-F238E27FC236}">
                <a16:creationId xmlns:a16="http://schemas.microsoft.com/office/drawing/2014/main" id="{37F47F08-8DB5-7E44-ACD4-AB225F042B44}"/>
              </a:ext>
            </a:extLst>
          </p:cNvPr>
          <p:cNvSpPr/>
          <p:nvPr/>
        </p:nvSpPr>
        <p:spPr>
          <a:xfrm>
            <a:off x="5329569" y="4760065"/>
            <a:ext cx="3305053" cy="830997"/>
          </a:xfrm>
          <a:prstGeom prst="rect">
            <a:avLst/>
          </a:prstGeom>
        </p:spPr>
        <p:txBody>
          <a:bodyPr wrap="square">
            <a:spAutoFit/>
          </a:bodyPr>
          <a:lstStyle/>
          <a:p>
            <a:r>
              <a:rPr kumimoji="1" lang="en-US" altLang="zh-CN" sz="2400" b="1" dirty="0"/>
              <a:t>What if some component crash? </a:t>
            </a:r>
            <a:endParaRPr lang="zh-CN" altLang="en-US" sz="2400" b="1" dirty="0"/>
          </a:p>
        </p:txBody>
      </p:sp>
      <p:sp>
        <p:nvSpPr>
          <p:cNvPr id="32" name="矩形 31">
            <a:extLst>
              <a:ext uri="{FF2B5EF4-FFF2-40B4-BE49-F238E27FC236}">
                <a16:creationId xmlns:a16="http://schemas.microsoft.com/office/drawing/2014/main" id="{338291BC-9122-C047-A0E7-AA4E4E11BCBD}"/>
              </a:ext>
            </a:extLst>
          </p:cNvPr>
          <p:cNvSpPr/>
          <p:nvPr/>
        </p:nvSpPr>
        <p:spPr>
          <a:xfrm>
            <a:off x="989579" y="4760065"/>
            <a:ext cx="3661405" cy="830997"/>
          </a:xfrm>
          <a:prstGeom prst="rect">
            <a:avLst/>
          </a:prstGeom>
        </p:spPr>
        <p:txBody>
          <a:bodyPr wrap="square">
            <a:spAutoFit/>
          </a:bodyPr>
          <a:lstStyle/>
          <a:p>
            <a:r>
              <a:rPr kumimoji="1" lang="en-US" altLang="zh-CN" sz="2400" b="1" dirty="0"/>
              <a:t>Is our data/computation</a:t>
            </a:r>
          </a:p>
          <a:p>
            <a:r>
              <a:rPr kumimoji="1" lang="en-US" altLang="zh-CN" sz="2400" b="1" dirty="0"/>
              <a:t>correct? </a:t>
            </a:r>
            <a:endParaRPr lang="zh-CN" altLang="en-US" sz="2400" b="1" dirty="0"/>
          </a:p>
        </p:txBody>
      </p:sp>
      <p:sp>
        <p:nvSpPr>
          <p:cNvPr id="33" name="矩形 32">
            <a:extLst>
              <a:ext uri="{FF2B5EF4-FFF2-40B4-BE49-F238E27FC236}">
                <a16:creationId xmlns:a16="http://schemas.microsoft.com/office/drawing/2014/main" id="{69A648EF-452B-B248-8EA9-70145A709FEB}"/>
              </a:ext>
            </a:extLst>
          </p:cNvPr>
          <p:cNvSpPr/>
          <p:nvPr/>
        </p:nvSpPr>
        <p:spPr>
          <a:xfrm>
            <a:off x="278685" y="2011369"/>
            <a:ext cx="3661405" cy="830997"/>
          </a:xfrm>
          <a:prstGeom prst="rect">
            <a:avLst/>
          </a:prstGeom>
        </p:spPr>
        <p:txBody>
          <a:bodyPr wrap="square">
            <a:spAutoFit/>
          </a:bodyPr>
          <a:lstStyle/>
          <a:p>
            <a:r>
              <a:rPr kumimoji="1" lang="en-US" altLang="zh-CN" sz="2400" b="1" dirty="0"/>
              <a:t>How easy the developer</a:t>
            </a:r>
          </a:p>
          <a:p>
            <a:r>
              <a:rPr kumimoji="1" lang="en-US" altLang="zh-CN" sz="2400" b="1" dirty="0"/>
              <a:t>can use our system?</a:t>
            </a:r>
            <a:endParaRPr lang="zh-CN" altLang="en-US" sz="2400" b="1" dirty="0"/>
          </a:p>
        </p:txBody>
      </p:sp>
    </p:spTree>
    <p:extLst>
      <p:ext uri="{BB962C8B-B14F-4D97-AF65-F5344CB8AC3E}">
        <p14:creationId xmlns:p14="http://schemas.microsoft.com/office/powerpoint/2010/main" val="3385503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4AF6A-E993-38D0-18B4-188283CB4257}"/>
              </a:ext>
            </a:extLst>
          </p:cNvPr>
          <p:cNvSpPr>
            <a:spLocks noGrp="1"/>
          </p:cNvSpPr>
          <p:nvPr>
            <p:ph type="title"/>
          </p:nvPr>
        </p:nvSpPr>
        <p:spPr/>
        <p:txBody>
          <a:bodyPr/>
          <a:lstStyle/>
          <a:p>
            <a:r>
              <a:rPr kumimoji="1" lang="en-US" altLang="zh-CN" dirty="0"/>
              <a:t>Other properties are also important </a:t>
            </a:r>
            <a:endParaRPr kumimoji="1" lang="zh-CN" altLang="en-US" dirty="0"/>
          </a:p>
        </p:txBody>
      </p:sp>
      <p:sp>
        <p:nvSpPr>
          <p:cNvPr id="3" name="内容占位符 2">
            <a:extLst>
              <a:ext uri="{FF2B5EF4-FFF2-40B4-BE49-F238E27FC236}">
                <a16:creationId xmlns:a16="http://schemas.microsoft.com/office/drawing/2014/main" id="{852591E3-768F-65E6-98D1-3A6736BC483F}"/>
              </a:ext>
            </a:extLst>
          </p:cNvPr>
          <p:cNvSpPr>
            <a:spLocks noGrp="1"/>
          </p:cNvSpPr>
          <p:nvPr>
            <p:ph idx="1"/>
          </p:nvPr>
        </p:nvSpPr>
        <p:spPr>
          <a:xfrm>
            <a:off x="457200" y="1129308"/>
            <a:ext cx="8229600" cy="4167654"/>
          </a:xfrm>
        </p:spPr>
        <p:txBody>
          <a:bodyPr/>
          <a:lstStyle/>
          <a:p>
            <a:r>
              <a:rPr kumimoji="1" lang="en-US" altLang="zh-CN" dirty="0"/>
              <a:t>Correctness </a:t>
            </a:r>
          </a:p>
          <a:p>
            <a:r>
              <a:rPr kumimoji="1" lang="en-US" altLang="zh-CN" dirty="0"/>
              <a:t>Performance Isolation </a:t>
            </a:r>
          </a:p>
          <a:p>
            <a:r>
              <a:rPr lang="en-US" altLang="zh-CN" dirty="0"/>
              <a:t>Utilization</a:t>
            </a:r>
            <a:endParaRPr kumimoji="1" lang="en-US" altLang="zh-CN" dirty="0"/>
          </a:p>
          <a:p>
            <a:r>
              <a:rPr kumimoji="1" lang="en-US" altLang="zh-CN" dirty="0"/>
              <a:t>Energy</a:t>
            </a:r>
            <a:r>
              <a:rPr kumimoji="1" lang="zh-CN" altLang="en-US" dirty="0"/>
              <a:t> </a:t>
            </a:r>
            <a:r>
              <a:rPr kumimoji="1" lang="en-US" altLang="zh-CN" dirty="0"/>
              <a:t>Efficiency</a:t>
            </a:r>
          </a:p>
          <a:p>
            <a:r>
              <a:rPr lang="en-US" altLang="zh-CN" dirty="0"/>
              <a:t>Compatibility</a:t>
            </a:r>
            <a:endParaRPr kumimoji="1" lang="en-US" altLang="zh-CN" dirty="0"/>
          </a:p>
          <a:p>
            <a:r>
              <a:rPr kumimoji="1" lang="en-US" altLang="zh-CN" dirty="0"/>
              <a:t>Security</a:t>
            </a:r>
          </a:p>
          <a:p>
            <a:r>
              <a:rPr kumimoji="1" lang="en-US" altLang="zh-CN" dirty="0"/>
              <a:t>Privacy </a:t>
            </a:r>
          </a:p>
          <a:p>
            <a:r>
              <a:rPr kumimoji="1" lang="en-US" altLang="zh-CN" dirty="0"/>
              <a:t>Trust</a:t>
            </a:r>
            <a:endParaRPr kumimoji="1" lang="zh-CN" altLang="en-US" dirty="0"/>
          </a:p>
        </p:txBody>
      </p:sp>
      <p:sp>
        <p:nvSpPr>
          <p:cNvPr id="4" name="灯片编号占位符 3">
            <a:extLst>
              <a:ext uri="{FF2B5EF4-FFF2-40B4-BE49-F238E27FC236}">
                <a16:creationId xmlns:a16="http://schemas.microsoft.com/office/drawing/2014/main" id="{4626F061-C212-B456-63CB-CA67E82BB4BF}"/>
              </a:ext>
            </a:extLst>
          </p:cNvPr>
          <p:cNvSpPr>
            <a:spLocks noGrp="1"/>
          </p:cNvSpPr>
          <p:nvPr>
            <p:ph type="sldNum" sz="quarter" idx="12"/>
          </p:nvPr>
        </p:nvSpPr>
        <p:spPr/>
        <p:txBody>
          <a:bodyPr/>
          <a:lstStyle/>
          <a:p>
            <a:fld id="{ADE361C3-C043-4A6E-BDCE-8DA1E7D90A3B}" type="slidenum">
              <a:rPr lang="zh-CN" altLang="en-US" smtClean="0"/>
              <a:pPr/>
              <a:t>65</a:t>
            </a:fld>
            <a:endParaRPr lang="zh-CN" altLang="en-US" dirty="0"/>
          </a:p>
        </p:txBody>
      </p:sp>
    </p:spTree>
    <p:extLst>
      <p:ext uri="{BB962C8B-B14F-4D97-AF65-F5344CB8AC3E}">
        <p14:creationId xmlns:p14="http://schemas.microsoft.com/office/powerpoint/2010/main" val="288827737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C1A32D-C343-9F47-8407-0124B3BE48B4}"/>
              </a:ext>
            </a:extLst>
          </p:cNvPr>
          <p:cNvSpPr>
            <a:spLocks noGrp="1"/>
          </p:cNvSpPr>
          <p:nvPr>
            <p:ph type="title"/>
          </p:nvPr>
        </p:nvSpPr>
        <p:spPr>
          <a:xfrm>
            <a:off x="457200" y="228866"/>
            <a:ext cx="8147248" cy="900442"/>
          </a:xfrm>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b="0" dirty="0">
              <a:solidFill>
                <a:schemeClr val="tx1"/>
              </a:solidFill>
            </a:endParaRPr>
          </a:p>
        </p:txBody>
      </p:sp>
      <p:sp>
        <p:nvSpPr>
          <p:cNvPr id="9" name="矩形 8">
            <a:extLst>
              <a:ext uri="{FF2B5EF4-FFF2-40B4-BE49-F238E27FC236}">
                <a16:creationId xmlns:a16="http://schemas.microsoft.com/office/drawing/2014/main" id="{472DB4AF-3EE6-5B45-A098-A54DD0FBC469}"/>
              </a:ext>
            </a:extLst>
          </p:cNvPr>
          <p:cNvSpPr/>
          <p:nvPr/>
        </p:nvSpPr>
        <p:spPr>
          <a:xfrm>
            <a:off x="3785567" y="1635369"/>
            <a:ext cx="1572866" cy="461665"/>
          </a:xfrm>
          <a:prstGeom prst="rect">
            <a:avLst/>
          </a:prstGeom>
        </p:spPr>
        <p:txBody>
          <a:bodyPr wrap="none">
            <a:spAutoFit/>
          </a:bodyPr>
          <a:lstStyle/>
          <a:p>
            <a:r>
              <a:rPr kumimoji="1" lang="en-US" altLang="zh-CN" sz="2400" dirty="0">
                <a:solidFill>
                  <a:srgbClr val="C00000"/>
                </a:solidFill>
              </a:rPr>
              <a:t>Scalability</a:t>
            </a:r>
            <a:endParaRPr lang="zh-CN" altLang="en-US" sz="2400" dirty="0">
              <a:solidFill>
                <a:srgbClr val="C00000"/>
              </a:solidFill>
            </a:endParaRPr>
          </a:p>
        </p:txBody>
      </p:sp>
      <p:sp>
        <p:nvSpPr>
          <p:cNvPr id="10" name="矩形 9">
            <a:extLst>
              <a:ext uri="{FF2B5EF4-FFF2-40B4-BE49-F238E27FC236}">
                <a16:creationId xmlns:a16="http://schemas.microsoft.com/office/drawing/2014/main" id="{5F85059F-075D-C044-BF58-E32D625E68EA}"/>
              </a:ext>
            </a:extLst>
          </p:cNvPr>
          <p:cNvSpPr/>
          <p:nvPr/>
        </p:nvSpPr>
        <p:spPr>
          <a:xfrm>
            <a:off x="2109388" y="4298400"/>
            <a:ext cx="1863011" cy="461665"/>
          </a:xfrm>
          <a:prstGeom prst="rect">
            <a:avLst/>
          </a:prstGeom>
        </p:spPr>
        <p:txBody>
          <a:bodyPr wrap="none">
            <a:spAutoFit/>
          </a:bodyPr>
          <a:lstStyle/>
          <a:p>
            <a:r>
              <a:rPr kumimoji="1" lang="en-US" altLang="zh-CN" sz="2400" dirty="0">
                <a:solidFill>
                  <a:srgbClr val="C00000"/>
                </a:solidFill>
              </a:rPr>
              <a:t>Consistency</a:t>
            </a:r>
            <a:endParaRPr lang="zh-CN" altLang="en-US" sz="2400" dirty="0">
              <a:solidFill>
                <a:srgbClr val="C00000"/>
              </a:solidFill>
            </a:endParaRPr>
          </a:p>
        </p:txBody>
      </p:sp>
      <p:sp>
        <p:nvSpPr>
          <p:cNvPr id="12" name="矩形 11">
            <a:extLst>
              <a:ext uri="{FF2B5EF4-FFF2-40B4-BE49-F238E27FC236}">
                <a16:creationId xmlns:a16="http://schemas.microsoft.com/office/drawing/2014/main" id="{06780A56-6D95-8745-B192-49CF9E87A3DB}"/>
              </a:ext>
            </a:extLst>
          </p:cNvPr>
          <p:cNvSpPr/>
          <p:nvPr/>
        </p:nvSpPr>
        <p:spPr>
          <a:xfrm>
            <a:off x="5317200" y="4298400"/>
            <a:ext cx="2307042" cy="461665"/>
          </a:xfrm>
          <a:prstGeom prst="rect">
            <a:avLst/>
          </a:prstGeom>
        </p:spPr>
        <p:txBody>
          <a:bodyPr wrap="none">
            <a:spAutoFit/>
          </a:bodyPr>
          <a:lstStyle/>
          <a:p>
            <a:r>
              <a:rPr kumimoji="1" lang="en-US" altLang="zh-CN" sz="2400" dirty="0">
                <a:solidFill>
                  <a:srgbClr val="C00000"/>
                </a:solidFill>
              </a:rPr>
              <a:t>Fault tolerance </a:t>
            </a:r>
          </a:p>
        </p:txBody>
      </p:sp>
      <p:sp>
        <p:nvSpPr>
          <p:cNvPr id="13" name="矩形 12">
            <a:extLst>
              <a:ext uri="{FF2B5EF4-FFF2-40B4-BE49-F238E27FC236}">
                <a16:creationId xmlns:a16="http://schemas.microsoft.com/office/drawing/2014/main" id="{6BE50301-B616-AC4C-940D-0F522E29F582}"/>
              </a:ext>
            </a:extLst>
          </p:cNvPr>
          <p:cNvSpPr/>
          <p:nvPr/>
        </p:nvSpPr>
        <p:spPr>
          <a:xfrm>
            <a:off x="248168" y="2788965"/>
            <a:ext cx="3129383" cy="830997"/>
          </a:xfrm>
          <a:prstGeom prst="rect">
            <a:avLst/>
          </a:prstGeom>
        </p:spPr>
        <p:txBody>
          <a:bodyPr wrap="none">
            <a:spAutoFit/>
          </a:bodyPr>
          <a:lstStyle/>
          <a:p>
            <a:r>
              <a:rPr kumimoji="1" lang="en-US" altLang="zh-CN" sz="2400" dirty="0">
                <a:solidFill>
                  <a:srgbClr val="C00000"/>
                </a:solidFill>
              </a:rPr>
              <a:t>Ease of programming</a:t>
            </a:r>
          </a:p>
          <a:p>
            <a:endParaRPr lang="zh-CN" altLang="en-US" sz="2400" dirty="0">
              <a:solidFill>
                <a:srgbClr val="C00000"/>
              </a:solidFill>
            </a:endParaRPr>
          </a:p>
        </p:txBody>
      </p:sp>
      <p:sp>
        <p:nvSpPr>
          <p:cNvPr id="14" name="矩形 13">
            <a:extLst>
              <a:ext uri="{FF2B5EF4-FFF2-40B4-BE49-F238E27FC236}">
                <a16:creationId xmlns:a16="http://schemas.microsoft.com/office/drawing/2014/main" id="{1C9C3CEB-BEA9-1B4E-B2AC-B7CB5CBA9F7E}"/>
              </a:ext>
            </a:extLst>
          </p:cNvPr>
          <p:cNvSpPr/>
          <p:nvPr/>
        </p:nvSpPr>
        <p:spPr>
          <a:xfrm>
            <a:off x="1698986" y="1245508"/>
            <a:ext cx="1107996" cy="369332"/>
          </a:xfrm>
          <a:prstGeom prst="rect">
            <a:avLst/>
          </a:prstGeom>
        </p:spPr>
        <p:txBody>
          <a:bodyPr wrap="none">
            <a:spAutoFit/>
          </a:bodyPr>
          <a:lstStyle/>
          <a:p>
            <a:r>
              <a:rPr kumimoji="1" lang="en-US" altLang="zh-CN" dirty="0" err="1"/>
              <a:t>Sharding</a:t>
            </a:r>
            <a:endParaRPr lang="zh-CN" altLang="en-US" dirty="0"/>
          </a:p>
        </p:txBody>
      </p:sp>
      <p:sp>
        <p:nvSpPr>
          <p:cNvPr id="15" name="矩形 14">
            <a:extLst>
              <a:ext uri="{FF2B5EF4-FFF2-40B4-BE49-F238E27FC236}">
                <a16:creationId xmlns:a16="http://schemas.microsoft.com/office/drawing/2014/main" id="{85807222-D4C5-ED4C-A3FD-F289798E3EE0}"/>
              </a:ext>
            </a:extLst>
          </p:cNvPr>
          <p:cNvSpPr/>
          <p:nvPr/>
        </p:nvSpPr>
        <p:spPr>
          <a:xfrm>
            <a:off x="6662661" y="1244991"/>
            <a:ext cx="1672253" cy="369332"/>
          </a:xfrm>
          <a:prstGeom prst="rect">
            <a:avLst/>
          </a:prstGeom>
        </p:spPr>
        <p:txBody>
          <a:bodyPr wrap="none">
            <a:spAutoFit/>
          </a:bodyPr>
          <a:lstStyle/>
          <a:p>
            <a:r>
              <a:rPr kumimoji="1" lang="en-US" altLang="zh-CN" dirty="0"/>
              <a:t>New hardware</a:t>
            </a:r>
            <a:endParaRPr lang="zh-CN" altLang="en-US" dirty="0"/>
          </a:p>
        </p:txBody>
      </p:sp>
      <p:sp>
        <p:nvSpPr>
          <p:cNvPr id="16" name="矩形 15">
            <a:extLst>
              <a:ext uri="{FF2B5EF4-FFF2-40B4-BE49-F238E27FC236}">
                <a16:creationId xmlns:a16="http://schemas.microsoft.com/office/drawing/2014/main" id="{06D792B2-E48E-DF43-B25A-C048D4596CDA}"/>
              </a:ext>
            </a:extLst>
          </p:cNvPr>
          <p:cNvSpPr/>
          <p:nvPr/>
        </p:nvSpPr>
        <p:spPr>
          <a:xfrm>
            <a:off x="3098570" y="1251751"/>
            <a:ext cx="1326004" cy="369332"/>
          </a:xfrm>
          <a:prstGeom prst="rect">
            <a:avLst/>
          </a:prstGeom>
        </p:spPr>
        <p:txBody>
          <a:bodyPr wrap="none">
            <a:spAutoFit/>
          </a:bodyPr>
          <a:lstStyle/>
          <a:p>
            <a:r>
              <a:rPr kumimoji="1" lang="en-US" altLang="zh-CN" dirty="0"/>
              <a:t>Replication</a:t>
            </a:r>
            <a:endParaRPr lang="zh-CN" altLang="en-US" dirty="0"/>
          </a:p>
        </p:txBody>
      </p:sp>
      <p:sp>
        <p:nvSpPr>
          <p:cNvPr id="19" name="矩形 18">
            <a:extLst>
              <a:ext uri="{FF2B5EF4-FFF2-40B4-BE49-F238E27FC236}">
                <a16:creationId xmlns:a16="http://schemas.microsoft.com/office/drawing/2014/main" id="{1299FB75-6D94-F241-B6DB-DB66FEE2DA70}"/>
              </a:ext>
            </a:extLst>
          </p:cNvPr>
          <p:cNvSpPr/>
          <p:nvPr/>
        </p:nvSpPr>
        <p:spPr>
          <a:xfrm>
            <a:off x="213265" y="3258191"/>
            <a:ext cx="3044423" cy="369332"/>
          </a:xfrm>
          <a:prstGeom prst="rect">
            <a:avLst/>
          </a:prstGeom>
        </p:spPr>
        <p:txBody>
          <a:bodyPr wrap="none">
            <a:spAutoFit/>
          </a:bodyPr>
          <a:lstStyle/>
          <a:p>
            <a:r>
              <a:rPr kumimoji="1" lang="en-US" altLang="zh-CN" dirty="0"/>
              <a:t>DSM, RPC, MapReduce, …</a:t>
            </a:r>
            <a:endParaRPr lang="zh-CN" altLang="en-US" dirty="0"/>
          </a:p>
        </p:txBody>
      </p:sp>
      <p:sp>
        <p:nvSpPr>
          <p:cNvPr id="20" name="矩形 19">
            <a:extLst>
              <a:ext uri="{FF2B5EF4-FFF2-40B4-BE49-F238E27FC236}">
                <a16:creationId xmlns:a16="http://schemas.microsoft.com/office/drawing/2014/main" id="{1D96F507-3B0C-2943-B248-08A3DE1354AC}"/>
              </a:ext>
            </a:extLst>
          </p:cNvPr>
          <p:cNvSpPr/>
          <p:nvPr/>
        </p:nvSpPr>
        <p:spPr>
          <a:xfrm>
            <a:off x="5339887" y="4732893"/>
            <a:ext cx="3480585" cy="646331"/>
          </a:xfrm>
          <a:prstGeom prst="rect">
            <a:avLst/>
          </a:prstGeom>
        </p:spPr>
        <p:txBody>
          <a:bodyPr wrap="square">
            <a:spAutoFit/>
          </a:bodyPr>
          <a:lstStyle/>
          <a:p>
            <a:r>
              <a:rPr kumimoji="1" lang="en-US" altLang="zh-CN" dirty="0"/>
              <a:t>High availability: replication &amp; checkpointing </a:t>
            </a:r>
            <a:endParaRPr lang="zh-CN" altLang="en-US" dirty="0"/>
          </a:p>
        </p:txBody>
      </p:sp>
      <p:sp>
        <p:nvSpPr>
          <p:cNvPr id="21" name="矩形 20">
            <a:extLst>
              <a:ext uri="{FF2B5EF4-FFF2-40B4-BE49-F238E27FC236}">
                <a16:creationId xmlns:a16="http://schemas.microsoft.com/office/drawing/2014/main" id="{5301A9D7-1A78-244E-8C13-B5C7C9EBB448}"/>
              </a:ext>
            </a:extLst>
          </p:cNvPr>
          <p:cNvSpPr/>
          <p:nvPr/>
        </p:nvSpPr>
        <p:spPr>
          <a:xfrm>
            <a:off x="5317200" y="5301468"/>
            <a:ext cx="3732625" cy="369332"/>
          </a:xfrm>
          <a:prstGeom prst="rect">
            <a:avLst/>
          </a:prstGeom>
        </p:spPr>
        <p:txBody>
          <a:bodyPr wrap="none">
            <a:spAutoFit/>
          </a:bodyPr>
          <a:lstStyle/>
          <a:p>
            <a:r>
              <a:rPr kumimoji="1" lang="en-US" altLang="zh-CN" dirty="0"/>
              <a:t>Durability: atomicity, logging, etc. </a:t>
            </a:r>
            <a:endParaRPr lang="zh-CN" altLang="en-US" dirty="0"/>
          </a:p>
        </p:txBody>
      </p:sp>
      <p:sp>
        <p:nvSpPr>
          <p:cNvPr id="22" name="矩形 21">
            <a:extLst>
              <a:ext uri="{FF2B5EF4-FFF2-40B4-BE49-F238E27FC236}">
                <a16:creationId xmlns:a16="http://schemas.microsoft.com/office/drawing/2014/main" id="{7450277F-D747-6C47-B3FC-71F7D40E2FD9}"/>
              </a:ext>
            </a:extLst>
          </p:cNvPr>
          <p:cNvSpPr/>
          <p:nvPr/>
        </p:nvSpPr>
        <p:spPr>
          <a:xfrm>
            <a:off x="1681465" y="4699384"/>
            <a:ext cx="2839239" cy="646331"/>
          </a:xfrm>
          <a:prstGeom prst="rect">
            <a:avLst/>
          </a:prstGeom>
        </p:spPr>
        <p:txBody>
          <a:bodyPr wrap="none">
            <a:spAutoFit/>
          </a:bodyPr>
          <a:lstStyle/>
          <a:p>
            <a:r>
              <a:rPr kumimoji="1" lang="en-US" altLang="zh-CN" dirty="0"/>
              <a:t>Sequential, eventual, </a:t>
            </a:r>
          </a:p>
          <a:p>
            <a:r>
              <a:rPr kumimoji="1" lang="en-US" altLang="zh-CN" dirty="0"/>
              <a:t>consensus, isolation, etc. </a:t>
            </a:r>
            <a:endParaRPr lang="zh-CN" altLang="en-US" dirty="0"/>
          </a:p>
        </p:txBody>
      </p:sp>
      <p:sp>
        <p:nvSpPr>
          <p:cNvPr id="23" name="矩形 22">
            <a:extLst>
              <a:ext uri="{FF2B5EF4-FFF2-40B4-BE49-F238E27FC236}">
                <a16:creationId xmlns:a16="http://schemas.microsoft.com/office/drawing/2014/main" id="{2D1C42D6-15EB-6D4A-B49E-71B2A8B4AE21}"/>
              </a:ext>
            </a:extLst>
          </p:cNvPr>
          <p:cNvSpPr/>
          <p:nvPr/>
        </p:nvSpPr>
        <p:spPr>
          <a:xfrm>
            <a:off x="4716162" y="1245508"/>
            <a:ext cx="1749197" cy="369332"/>
          </a:xfrm>
          <a:prstGeom prst="rect">
            <a:avLst/>
          </a:prstGeom>
        </p:spPr>
        <p:txBody>
          <a:bodyPr wrap="none">
            <a:spAutoFit/>
          </a:bodyPr>
          <a:lstStyle/>
          <a:p>
            <a:r>
              <a:rPr kumimoji="1" lang="en-US" altLang="zh-CN" dirty="0"/>
              <a:t>Load balancing</a:t>
            </a:r>
            <a:endParaRPr lang="zh-CN" altLang="en-US" dirty="0"/>
          </a:p>
        </p:txBody>
      </p:sp>
      <p:sp>
        <p:nvSpPr>
          <p:cNvPr id="24" name="矩形 23">
            <a:extLst>
              <a:ext uri="{FF2B5EF4-FFF2-40B4-BE49-F238E27FC236}">
                <a16:creationId xmlns:a16="http://schemas.microsoft.com/office/drawing/2014/main" id="{D5B87130-CC69-9740-9694-E4F8DC32E60A}"/>
              </a:ext>
            </a:extLst>
          </p:cNvPr>
          <p:cNvSpPr/>
          <p:nvPr/>
        </p:nvSpPr>
        <p:spPr>
          <a:xfrm>
            <a:off x="5940152" y="2788965"/>
            <a:ext cx="1947969" cy="461665"/>
          </a:xfrm>
          <a:prstGeom prst="rect">
            <a:avLst/>
          </a:prstGeom>
        </p:spPr>
        <p:txBody>
          <a:bodyPr wrap="none">
            <a:spAutoFit/>
          </a:bodyPr>
          <a:lstStyle/>
          <a:p>
            <a:r>
              <a:rPr kumimoji="1" lang="en-US" altLang="zh-CN" sz="2400" dirty="0">
                <a:solidFill>
                  <a:srgbClr val="C00000"/>
                </a:solidFill>
              </a:rPr>
              <a:t>Performance</a:t>
            </a:r>
            <a:endParaRPr lang="zh-CN" altLang="en-US" sz="2400" dirty="0">
              <a:solidFill>
                <a:srgbClr val="C00000"/>
              </a:solidFill>
            </a:endParaRPr>
          </a:p>
        </p:txBody>
      </p:sp>
      <p:sp>
        <p:nvSpPr>
          <p:cNvPr id="25" name="矩形 24">
            <a:extLst>
              <a:ext uri="{FF2B5EF4-FFF2-40B4-BE49-F238E27FC236}">
                <a16:creationId xmlns:a16="http://schemas.microsoft.com/office/drawing/2014/main" id="{9BD4177B-6F69-E347-852B-30297C495D11}"/>
              </a:ext>
            </a:extLst>
          </p:cNvPr>
          <p:cNvSpPr/>
          <p:nvPr/>
        </p:nvSpPr>
        <p:spPr>
          <a:xfrm>
            <a:off x="5940152" y="3258191"/>
            <a:ext cx="2788007" cy="369332"/>
          </a:xfrm>
          <a:prstGeom prst="rect">
            <a:avLst/>
          </a:prstGeom>
        </p:spPr>
        <p:txBody>
          <a:bodyPr wrap="none">
            <a:spAutoFit/>
          </a:bodyPr>
          <a:lstStyle/>
          <a:p>
            <a:r>
              <a:rPr kumimoji="1" lang="en-US" altLang="zh-CN" dirty="0"/>
              <a:t>Caching, Accelerators, …</a:t>
            </a:r>
            <a:endParaRPr lang="zh-CN" altLang="en-US" dirty="0"/>
          </a:p>
        </p:txBody>
      </p:sp>
      <p:sp>
        <p:nvSpPr>
          <p:cNvPr id="26" name="多边形">
            <a:extLst>
              <a:ext uri="{FF2B5EF4-FFF2-40B4-BE49-F238E27FC236}">
                <a16:creationId xmlns:a16="http://schemas.microsoft.com/office/drawing/2014/main" id="{9FA25E13-3B8B-9845-BCC0-684815691556}"/>
              </a:ext>
            </a:extLst>
          </p:cNvPr>
          <p:cNvSpPr>
            <a:spLocks noChangeAspect="1"/>
          </p:cNvSpPr>
          <p:nvPr/>
        </p:nvSpPr>
        <p:spPr>
          <a:xfrm>
            <a:off x="3462097" y="2090687"/>
            <a:ext cx="2307042" cy="2130020"/>
          </a:xfrm>
          <a:prstGeom prst="pentagon">
            <a:avLst/>
          </a:prstGeom>
          <a:solidFill>
            <a:schemeClr val="accent1">
              <a:alpha val="50000"/>
            </a:schemeClr>
          </a:solidFill>
          <a:ln w="1524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Tree>
    <p:extLst>
      <p:ext uri="{BB962C8B-B14F-4D97-AF65-F5344CB8AC3E}">
        <p14:creationId xmlns:p14="http://schemas.microsoft.com/office/powerpoint/2010/main" val="1344165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B548E5-E515-AC4A-916F-B50E2E6C3D44}"/>
              </a:ext>
            </a:extLst>
          </p:cNvPr>
          <p:cNvSpPr>
            <a:spLocks noGrp="1"/>
          </p:cNvSpPr>
          <p:nvPr>
            <p:ph type="title"/>
          </p:nvPr>
        </p:nvSpPr>
        <p:spPr/>
        <p:txBody>
          <a:bodyPr/>
          <a:lstStyle/>
          <a:p>
            <a:r>
              <a:rPr kumimoji="1" lang="en-US" altLang="zh-CN" dirty="0">
                <a:solidFill>
                  <a:srgbClr val="C00000"/>
                </a:solidFill>
              </a:rPr>
              <a:t>Summary</a:t>
            </a:r>
            <a:r>
              <a:rPr kumimoji="1" lang="en-US" altLang="zh-CN" dirty="0"/>
              <a:t> </a:t>
            </a:r>
            <a:r>
              <a:rPr kumimoji="1" lang="en-US" altLang="zh-CN" b="0" dirty="0">
                <a:solidFill>
                  <a:schemeClr val="tx1"/>
                </a:solidFill>
              </a:rPr>
              <a:t>of</a:t>
            </a:r>
            <a:r>
              <a:rPr kumimoji="1" lang="en-US" altLang="zh-CN" dirty="0"/>
              <a:t> </a:t>
            </a:r>
            <a:r>
              <a:rPr kumimoji="1" lang="en-US" altLang="zh-CN" b="0" dirty="0">
                <a:solidFill>
                  <a:schemeClr val="tx1"/>
                </a:solidFill>
              </a:rPr>
              <a:t>the (ideal) properties of distributed systems </a:t>
            </a:r>
            <a:endParaRPr kumimoji="1" lang="zh-CN" altLang="en-US" dirty="0"/>
          </a:p>
        </p:txBody>
      </p:sp>
      <p:sp>
        <p:nvSpPr>
          <p:cNvPr id="3" name="内容占位符 2">
            <a:extLst>
              <a:ext uri="{FF2B5EF4-FFF2-40B4-BE49-F238E27FC236}">
                <a16:creationId xmlns:a16="http://schemas.microsoft.com/office/drawing/2014/main" id="{3366B327-6B4E-434E-B46E-DC35EF32A1D4}"/>
              </a:ext>
            </a:extLst>
          </p:cNvPr>
          <p:cNvSpPr>
            <a:spLocks noGrp="1"/>
          </p:cNvSpPr>
          <p:nvPr>
            <p:ph idx="1"/>
          </p:nvPr>
        </p:nvSpPr>
        <p:spPr>
          <a:xfrm>
            <a:off x="457200" y="1129308"/>
            <a:ext cx="8229600" cy="1047770"/>
          </a:xfrm>
        </p:spPr>
        <p:txBody>
          <a:bodyPr/>
          <a:lstStyle/>
          <a:p>
            <a:r>
              <a:rPr kumimoji="1" lang="en-US" altLang="zh-CN" dirty="0"/>
              <a:t>These properties typically cannot achieve at the same time </a:t>
            </a:r>
          </a:p>
          <a:p>
            <a:pPr lvl="1"/>
            <a:r>
              <a:rPr kumimoji="1" lang="en-US" altLang="zh-CN" dirty="0"/>
              <a:t>The adults want them all, but the reality forces them to make trade-offs </a:t>
            </a:r>
            <a:endParaRPr kumimoji="1" lang="zh-CN" altLang="en-US" dirty="0"/>
          </a:p>
        </p:txBody>
      </p:sp>
      <p:sp>
        <p:nvSpPr>
          <p:cNvPr id="4" name="灯片编号占位符 3">
            <a:extLst>
              <a:ext uri="{FF2B5EF4-FFF2-40B4-BE49-F238E27FC236}">
                <a16:creationId xmlns:a16="http://schemas.microsoft.com/office/drawing/2014/main" id="{D905984A-CF15-B044-95E9-0CC4F0C60251}"/>
              </a:ext>
            </a:extLst>
          </p:cNvPr>
          <p:cNvSpPr>
            <a:spLocks noGrp="1"/>
          </p:cNvSpPr>
          <p:nvPr>
            <p:ph type="sldNum" sz="quarter" idx="12"/>
          </p:nvPr>
        </p:nvSpPr>
        <p:spPr/>
        <p:txBody>
          <a:bodyPr/>
          <a:lstStyle/>
          <a:p>
            <a:fld id="{ADE361C3-C043-4A6E-BDCE-8DA1E7D90A3B}" type="slidenum">
              <a:rPr lang="zh-CN" altLang="en-US" smtClean="0"/>
              <a:t>67</a:t>
            </a:fld>
            <a:endParaRPr lang="zh-CN" altLang="en-US"/>
          </a:p>
        </p:txBody>
      </p:sp>
      <p:sp>
        <p:nvSpPr>
          <p:cNvPr id="6" name="矩形 5">
            <a:extLst>
              <a:ext uri="{FF2B5EF4-FFF2-40B4-BE49-F238E27FC236}">
                <a16:creationId xmlns:a16="http://schemas.microsoft.com/office/drawing/2014/main" id="{E07F99A9-BF5C-1942-BB31-9D07566FD1AF}"/>
              </a:ext>
            </a:extLst>
          </p:cNvPr>
          <p:cNvSpPr/>
          <p:nvPr/>
        </p:nvSpPr>
        <p:spPr>
          <a:xfrm>
            <a:off x="1456545"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7" name="矩形 6">
            <a:extLst>
              <a:ext uri="{FF2B5EF4-FFF2-40B4-BE49-F238E27FC236}">
                <a16:creationId xmlns:a16="http://schemas.microsoft.com/office/drawing/2014/main" id="{DE132813-1A71-1248-BF11-5812B89B4D6C}"/>
              </a:ext>
            </a:extLst>
          </p:cNvPr>
          <p:cNvSpPr/>
          <p:nvPr/>
        </p:nvSpPr>
        <p:spPr>
          <a:xfrm>
            <a:off x="830443"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8" name="矩形 7">
            <a:extLst>
              <a:ext uri="{FF2B5EF4-FFF2-40B4-BE49-F238E27FC236}">
                <a16:creationId xmlns:a16="http://schemas.microsoft.com/office/drawing/2014/main" id="{7886A5DC-ABE7-7846-8098-7C02BC35DC51}"/>
              </a:ext>
            </a:extLst>
          </p:cNvPr>
          <p:cNvSpPr/>
          <p:nvPr/>
        </p:nvSpPr>
        <p:spPr>
          <a:xfrm>
            <a:off x="2124025" y="3398729"/>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9" name="矩形 8">
            <a:extLst>
              <a:ext uri="{FF2B5EF4-FFF2-40B4-BE49-F238E27FC236}">
                <a16:creationId xmlns:a16="http://schemas.microsoft.com/office/drawing/2014/main" id="{69D5623C-E1BA-1641-9AF6-EC19647FC013}"/>
              </a:ext>
            </a:extLst>
          </p:cNvPr>
          <p:cNvSpPr/>
          <p:nvPr/>
        </p:nvSpPr>
        <p:spPr>
          <a:xfrm>
            <a:off x="513411" y="2812683"/>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10" name="矩形 9">
            <a:extLst>
              <a:ext uri="{FF2B5EF4-FFF2-40B4-BE49-F238E27FC236}">
                <a16:creationId xmlns:a16="http://schemas.microsoft.com/office/drawing/2014/main" id="{3F310037-D83F-6045-B973-82931A46DD24}"/>
              </a:ext>
            </a:extLst>
          </p:cNvPr>
          <p:cNvSpPr/>
          <p:nvPr/>
        </p:nvSpPr>
        <p:spPr>
          <a:xfrm>
            <a:off x="2213793"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11" name="多边形">
            <a:extLst>
              <a:ext uri="{FF2B5EF4-FFF2-40B4-BE49-F238E27FC236}">
                <a16:creationId xmlns:a16="http://schemas.microsoft.com/office/drawing/2014/main" id="{A0650BBE-F4DB-A54E-9C61-CCD45FBA7398}"/>
              </a:ext>
            </a:extLst>
          </p:cNvPr>
          <p:cNvSpPr>
            <a:spLocks noChangeAspect="1"/>
          </p:cNvSpPr>
          <p:nvPr/>
        </p:nvSpPr>
        <p:spPr>
          <a:xfrm>
            <a:off x="1576523"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2" name="矩形 11">
            <a:extLst>
              <a:ext uri="{FF2B5EF4-FFF2-40B4-BE49-F238E27FC236}">
                <a16:creationId xmlns:a16="http://schemas.microsoft.com/office/drawing/2014/main" id="{FA06050C-306E-DC46-AD7A-2C8A7F6E5173}"/>
              </a:ext>
            </a:extLst>
          </p:cNvPr>
          <p:cNvSpPr/>
          <p:nvPr/>
        </p:nvSpPr>
        <p:spPr>
          <a:xfrm>
            <a:off x="457200" y="2137420"/>
            <a:ext cx="3429144" cy="369332"/>
          </a:xfrm>
          <a:prstGeom prst="rect">
            <a:avLst/>
          </a:prstGeom>
        </p:spPr>
        <p:txBody>
          <a:bodyPr wrap="none">
            <a:spAutoFit/>
          </a:bodyPr>
          <a:lstStyle/>
          <a:p>
            <a:r>
              <a:rPr kumimoji="1" lang="en-US" altLang="zh-CN" b="1" u="sng" dirty="0"/>
              <a:t>Remote Procedure Call (RPC)</a:t>
            </a:r>
            <a:endParaRPr lang="zh-CN" altLang="en-US" b="1" u="sng" dirty="0"/>
          </a:p>
        </p:txBody>
      </p:sp>
      <p:sp>
        <p:nvSpPr>
          <p:cNvPr id="13" name="多边形">
            <a:extLst>
              <a:ext uri="{FF2B5EF4-FFF2-40B4-BE49-F238E27FC236}">
                <a16:creationId xmlns:a16="http://schemas.microsoft.com/office/drawing/2014/main" id="{6B1C9964-E63A-E745-B250-3C21BFE22F95}"/>
              </a:ext>
            </a:extLst>
          </p:cNvPr>
          <p:cNvSpPr>
            <a:spLocks noChangeAspect="1"/>
          </p:cNvSpPr>
          <p:nvPr/>
        </p:nvSpPr>
        <p:spPr>
          <a:xfrm>
            <a:off x="1680989" y="2850206"/>
            <a:ext cx="518851" cy="480199"/>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105804 h 276998"/>
              <a:gd name="connsiteX1" fmla="*/ 150010 w 300020"/>
              <a:gd name="connsiteY1" fmla="*/ 0 h 276998"/>
              <a:gd name="connsiteX2" fmla="*/ 300020 w 300020"/>
              <a:gd name="connsiteY2" fmla="*/ 105804 h 276998"/>
              <a:gd name="connsiteX3" fmla="*/ 211460 w 300020"/>
              <a:gd name="connsiteY3" fmla="*/ 237921 h 276998"/>
              <a:gd name="connsiteX4" fmla="*/ 57299 w 300020"/>
              <a:gd name="connsiteY4" fmla="*/ 276998 h 276998"/>
              <a:gd name="connsiteX5" fmla="*/ 0 w 300020"/>
              <a:gd name="connsiteY5" fmla="*/ 105804 h 276998"/>
              <a:gd name="connsiteX0" fmla="*/ 0 w 487590"/>
              <a:gd name="connsiteY0" fmla="*/ 105804 h 276998"/>
              <a:gd name="connsiteX1" fmla="*/ 150010 w 487590"/>
              <a:gd name="connsiteY1" fmla="*/ 0 h 276998"/>
              <a:gd name="connsiteX2" fmla="*/ 487590 w 487590"/>
              <a:gd name="connsiteY2" fmla="*/ 66727 h 276998"/>
              <a:gd name="connsiteX3" fmla="*/ 211460 w 487590"/>
              <a:gd name="connsiteY3" fmla="*/ 237921 h 276998"/>
              <a:gd name="connsiteX4" fmla="*/ 57299 w 487590"/>
              <a:gd name="connsiteY4" fmla="*/ 276998 h 276998"/>
              <a:gd name="connsiteX5" fmla="*/ 0 w 487590"/>
              <a:gd name="connsiteY5" fmla="*/ 105804 h 276998"/>
              <a:gd name="connsiteX0" fmla="*/ 0 w 456328"/>
              <a:gd name="connsiteY0" fmla="*/ 105804 h 276998"/>
              <a:gd name="connsiteX1" fmla="*/ 150010 w 456328"/>
              <a:gd name="connsiteY1" fmla="*/ 0 h 276998"/>
              <a:gd name="connsiteX2" fmla="*/ 456328 w 456328"/>
              <a:gd name="connsiteY2" fmla="*/ 66727 h 276998"/>
              <a:gd name="connsiteX3" fmla="*/ 211460 w 456328"/>
              <a:gd name="connsiteY3" fmla="*/ 237921 h 276998"/>
              <a:gd name="connsiteX4" fmla="*/ 57299 w 456328"/>
              <a:gd name="connsiteY4" fmla="*/ 276998 h 276998"/>
              <a:gd name="connsiteX5" fmla="*/ 0 w 456328"/>
              <a:gd name="connsiteY5" fmla="*/ 105804 h 276998"/>
              <a:gd name="connsiteX0" fmla="*/ 0 w 456328"/>
              <a:gd name="connsiteY0" fmla="*/ 254297 h 425491"/>
              <a:gd name="connsiteX1" fmla="*/ 142195 w 456328"/>
              <a:gd name="connsiteY1" fmla="*/ 0 h 425491"/>
              <a:gd name="connsiteX2" fmla="*/ 456328 w 456328"/>
              <a:gd name="connsiteY2" fmla="*/ 215220 h 425491"/>
              <a:gd name="connsiteX3" fmla="*/ 211460 w 456328"/>
              <a:gd name="connsiteY3" fmla="*/ 386414 h 425491"/>
              <a:gd name="connsiteX4" fmla="*/ 57299 w 456328"/>
              <a:gd name="connsiteY4" fmla="*/ 425491 h 425491"/>
              <a:gd name="connsiteX5" fmla="*/ 0 w 456328"/>
              <a:gd name="connsiteY5" fmla="*/ 254297 h 425491"/>
              <a:gd name="connsiteX0" fmla="*/ 0 w 518851"/>
              <a:gd name="connsiteY0" fmla="*/ 230851 h 425491"/>
              <a:gd name="connsiteX1" fmla="*/ 204718 w 518851"/>
              <a:gd name="connsiteY1" fmla="*/ 0 h 425491"/>
              <a:gd name="connsiteX2" fmla="*/ 518851 w 518851"/>
              <a:gd name="connsiteY2" fmla="*/ 215220 h 425491"/>
              <a:gd name="connsiteX3" fmla="*/ 273983 w 518851"/>
              <a:gd name="connsiteY3" fmla="*/ 386414 h 425491"/>
              <a:gd name="connsiteX4" fmla="*/ 119822 w 518851"/>
              <a:gd name="connsiteY4" fmla="*/ 425491 h 425491"/>
              <a:gd name="connsiteX5" fmla="*/ 0 w 518851"/>
              <a:gd name="connsiteY5" fmla="*/ 230851 h 425491"/>
              <a:gd name="connsiteX0" fmla="*/ 0 w 518851"/>
              <a:gd name="connsiteY0" fmla="*/ 230851 h 480199"/>
              <a:gd name="connsiteX1" fmla="*/ 204718 w 518851"/>
              <a:gd name="connsiteY1" fmla="*/ 0 h 480199"/>
              <a:gd name="connsiteX2" fmla="*/ 518851 w 518851"/>
              <a:gd name="connsiteY2" fmla="*/ 215220 h 480199"/>
              <a:gd name="connsiteX3" fmla="*/ 273983 w 518851"/>
              <a:gd name="connsiteY3" fmla="*/ 386414 h 480199"/>
              <a:gd name="connsiteX4" fmla="*/ 72930 w 518851"/>
              <a:gd name="connsiteY4" fmla="*/ 480199 h 480199"/>
              <a:gd name="connsiteX5" fmla="*/ 0 w 518851"/>
              <a:gd name="connsiteY5" fmla="*/ 230851 h 4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851" h="480199">
                <a:moveTo>
                  <a:pt x="0" y="230851"/>
                </a:moveTo>
                <a:lnTo>
                  <a:pt x="204718" y="0"/>
                </a:lnTo>
                <a:lnTo>
                  <a:pt x="518851" y="215220"/>
                </a:lnTo>
                <a:lnTo>
                  <a:pt x="273983" y="386414"/>
                </a:lnTo>
                <a:lnTo>
                  <a:pt x="72930" y="480199"/>
                </a:lnTo>
                <a:lnTo>
                  <a:pt x="0" y="230851"/>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14" name="矩形 13">
            <a:extLst>
              <a:ext uri="{FF2B5EF4-FFF2-40B4-BE49-F238E27FC236}">
                <a16:creationId xmlns:a16="http://schemas.microsoft.com/office/drawing/2014/main" id="{FB665FB6-0BF2-0948-AA7C-CA8DAA93F882}"/>
              </a:ext>
            </a:extLst>
          </p:cNvPr>
          <p:cNvSpPr/>
          <p:nvPr/>
        </p:nvSpPr>
        <p:spPr>
          <a:xfrm>
            <a:off x="4584006" y="2137420"/>
            <a:ext cx="3929281" cy="369332"/>
          </a:xfrm>
          <a:prstGeom prst="rect">
            <a:avLst/>
          </a:prstGeom>
        </p:spPr>
        <p:txBody>
          <a:bodyPr wrap="none">
            <a:spAutoFit/>
          </a:bodyPr>
          <a:lstStyle/>
          <a:p>
            <a:r>
              <a:rPr kumimoji="1" lang="en-US" altLang="zh-CN" b="1" u="sng" dirty="0"/>
              <a:t>Distributed Shared Memory (DSM)</a:t>
            </a:r>
            <a:endParaRPr lang="zh-CN" altLang="en-US" b="1" u="sng" dirty="0"/>
          </a:p>
        </p:txBody>
      </p:sp>
      <p:sp>
        <p:nvSpPr>
          <p:cNvPr id="15" name="矩形 14">
            <a:extLst>
              <a:ext uri="{FF2B5EF4-FFF2-40B4-BE49-F238E27FC236}">
                <a16:creationId xmlns:a16="http://schemas.microsoft.com/office/drawing/2014/main" id="{A99A2372-D756-984A-8A82-B7CD64FB15E1}"/>
              </a:ext>
            </a:extLst>
          </p:cNvPr>
          <p:cNvSpPr/>
          <p:nvPr/>
        </p:nvSpPr>
        <p:spPr>
          <a:xfrm>
            <a:off x="5731158" y="2562458"/>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16" name="矩形 15">
            <a:extLst>
              <a:ext uri="{FF2B5EF4-FFF2-40B4-BE49-F238E27FC236}">
                <a16:creationId xmlns:a16="http://schemas.microsoft.com/office/drawing/2014/main" id="{51C29A34-A021-0347-B1BF-ABF91474C70D}"/>
              </a:ext>
            </a:extLst>
          </p:cNvPr>
          <p:cNvSpPr/>
          <p:nvPr/>
        </p:nvSpPr>
        <p:spPr>
          <a:xfrm>
            <a:off x="5105056" y="3394983"/>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17" name="矩形 16">
            <a:extLst>
              <a:ext uri="{FF2B5EF4-FFF2-40B4-BE49-F238E27FC236}">
                <a16:creationId xmlns:a16="http://schemas.microsoft.com/office/drawing/2014/main" id="{9D2578C6-3FCA-2B47-A5CC-FD5CF098115F}"/>
              </a:ext>
            </a:extLst>
          </p:cNvPr>
          <p:cNvSpPr/>
          <p:nvPr/>
        </p:nvSpPr>
        <p:spPr>
          <a:xfrm>
            <a:off x="6398638" y="3398729"/>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18" name="矩形 17">
            <a:extLst>
              <a:ext uri="{FF2B5EF4-FFF2-40B4-BE49-F238E27FC236}">
                <a16:creationId xmlns:a16="http://schemas.microsoft.com/office/drawing/2014/main" id="{7DEEB85B-AF35-724A-B2B9-B59F5F148294}"/>
              </a:ext>
            </a:extLst>
          </p:cNvPr>
          <p:cNvSpPr/>
          <p:nvPr/>
        </p:nvSpPr>
        <p:spPr>
          <a:xfrm>
            <a:off x="4788024" y="2812683"/>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19" name="矩形 18">
            <a:extLst>
              <a:ext uri="{FF2B5EF4-FFF2-40B4-BE49-F238E27FC236}">
                <a16:creationId xmlns:a16="http://schemas.microsoft.com/office/drawing/2014/main" id="{56CFF3CA-8B88-D347-B4CF-14503ABBDE8A}"/>
              </a:ext>
            </a:extLst>
          </p:cNvPr>
          <p:cNvSpPr/>
          <p:nvPr/>
        </p:nvSpPr>
        <p:spPr>
          <a:xfrm>
            <a:off x="6488406" y="2910431"/>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20" name="多边形">
            <a:extLst>
              <a:ext uri="{FF2B5EF4-FFF2-40B4-BE49-F238E27FC236}">
                <a16:creationId xmlns:a16="http://schemas.microsoft.com/office/drawing/2014/main" id="{A0899BAF-7D44-8246-846D-9C700EDC3840}"/>
              </a:ext>
            </a:extLst>
          </p:cNvPr>
          <p:cNvSpPr>
            <a:spLocks noChangeAspect="1"/>
          </p:cNvSpPr>
          <p:nvPr/>
        </p:nvSpPr>
        <p:spPr>
          <a:xfrm>
            <a:off x="5851136" y="2825682"/>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1" name="多边形">
            <a:extLst>
              <a:ext uri="{FF2B5EF4-FFF2-40B4-BE49-F238E27FC236}">
                <a16:creationId xmlns:a16="http://schemas.microsoft.com/office/drawing/2014/main" id="{D44AB527-9D7F-2849-8BC5-12AA1924AAFB}"/>
              </a:ext>
            </a:extLst>
          </p:cNvPr>
          <p:cNvSpPr>
            <a:spLocks noChangeAspect="1"/>
          </p:cNvSpPr>
          <p:nvPr/>
        </p:nvSpPr>
        <p:spPr>
          <a:xfrm>
            <a:off x="5854322" y="3048576"/>
            <a:ext cx="406523" cy="3601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441337"/>
              <a:gd name="connsiteY0" fmla="*/ 64240 h 276998"/>
              <a:gd name="connsiteX1" fmla="*/ 291327 w 441337"/>
              <a:gd name="connsiteY1" fmla="*/ 0 h 276998"/>
              <a:gd name="connsiteX2" fmla="*/ 441337 w 441337"/>
              <a:gd name="connsiteY2" fmla="*/ 105804 h 276998"/>
              <a:gd name="connsiteX3" fmla="*/ 384038 w 441337"/>
              <a:gd name="connsiteY3" fmla="*/ 276998 h 276998"/>
              <a:gd name="connsiteX4" fmla="*/ 198616 w 441337"/>
              <a:gd name="connsiteY4" fmla="*/ 276998 h 276998"/>
              <a:gd name="connsiteX5" fmla="*/ 0 w 441337"/>
              <a:gd name="connsiteY5" fmla="*/ 64240 h 276998"/>
              <a:gd name="connsiteX0" fmla="*/ 0 w 441337"/>
              <a:gd name="connsiteY0" fmla="*/ 64240 h 410002"/>
              <a:gd name="connsiteX1" fmla="*/ 291327 w 441337"/>
              <a:gd name="connsiteY1" fmla="*/ 0 h 410002"/>
              <a:gd name="connsiteX2" fmla="*/ 441337 w 441337"/>
              <a:gd name="connsiteY2" fmla="*/ 105804 h 410002"/>
              <a:gd name="connsiteX3" fmla="*/ 384038 w 441337"/>
              <a:gd name="connsiteY3" fmla="*/ 276998 h 410002"/>
              <a:gd name="connsiteX4" fmla="*/ 107176 w 441337"/>
              <a:gd name="connsiteY4" fmla="*/ 410002 h 410002"/>
              <a:gd name="connsiteX5" fmla="*/ 0 w 441337"/>
              <a:gd name="connsiteY5" fmla="*/ 64240 h 410002"/>
              <a:gd name="connsiteX0" fmla="*/ 0 w 441337"/>
              <a:gd name="connsiteY0" fmla="*/ 14364 h 360126"/>
              <a:gd name="connsiteX1" fmla="*/ 258076 w 441337"/>
              <a:gd name="connsiteY1" fmla="*/ 0 h 360126"/>
              <a:gd name="connsiteX2" fmla="*/ 441337 w 441337"/>
              <a:gd name="connsiteY2" fmla="*/ 55928 h 360126"/>
              <a:gd name="connsiteX3" fmla="*/ 384038 w 441337"/>
              <a:gd name="connsiteY3" fmla="*/ 227122 h 360126"/>
              <a:gd name="connsiteX4" fmla="*/ 107176 w 441337"/>
              <a:gd name="connsiteY4" fmla="*/ 360126 h 360126"/>
              <a:gd name="connsiteX5" fmla="*/ 0 w 441337"/>
              <a:gd name="connsiteY5" fmla="*/ 14364 h 360126"/>
              <a:gd name="connsiteX0" fmla="*/ 0 w 384038"/>
              <a:gd name="connsiteY0" fmla="*/ 14364 h 360126"/>
              <a:gd name="connsiteX1" fmla="*/ 258076 w 384038"/>
              <a:gd name="connsiteY1" fmla="*/ 0 h 360126"/>
              <a:gd name="connsiteX2" fmla="*/ 366522 w 384038"/>
              <a:gd name="connsiteY2" fmla="*/ 64241 h 360126"/>
              <a:gd name="connsiteX3" fmla="*/ 384038 w 384038"/>
              <a:gd name="connsiteY3" fmla="*/ 227122 h 360126"/>
              <a:gd name="connsiteX4" fmla="*/ 107176 w 384038"/>
              <a:gd name="connsiteY4" fmla="*/ 360126 h 360126"/>
              <a:gd name="connsiteX5" fmla="*/ 0 w 384038"/>
              <a:gd name="connsiteY5" fmla="*/ 14364 h 360126"/>
              <a:gd name="connsiteX0" fmla="*/ 0 w 406523"/>
              <a:gd name="connsiteY0" fmla="*/ 21859 h 360126"/>
              <a:gd name="connsiteX1" fmla="*/ 280561 w 406523"/>
              <a:gd name="connsiteY1" fmla="*/ 0 h 360126"/>
              <a:gd name="connsiteX2" fmla="*/ 389007 w 406523"/>
              <a:gd name="connsiteY2" fmla="*/ 64241 h 360126"/>
              <a:gd name="connsiteX3" fmla="*/ 406523 w 406523"/>
              <a:gd name="connsiteY3" fmla="*/ 227122 h 360126"/>
              <a:gd name="connsiteX4" fmla="*/ 129661 w 406523"/>
              <a:gd name="connsiteY4" fmla="*/ 360126 h 360126"/>
              <a:gd name="connsiteX5" fmla="*/ 0 w 406523"/>
              <a:gd name="connsiteY5" fmla="*/ 21859 h 36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23" h="360126">
                <a:moveTo>
                  <a:pt x="0" y="21859"/>
                </a:moveTo>
                <a:lnTo>
                  <a:pt x="280561" y="0"/>
                </a:lnTo>
                <a:lnTo>
                  <a:pt x="389007" y="64241"/>
                </a:lnTo>
                <a:lnTo>
                  <a:pt x="406523" y="227122"/>
                </a:lnTo>
                <a:lnTo>
                  <a:pt x="129661" y="360126"/>
                </a:lnTo>
                <a:lnTo>
                  <a:pt x="0" y="21859"/>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28" name="矩形 27">
            <a:extLst>
              <a:ext uri="{FF2B5EF4-FFF2-40B4-BE49-F238E27FC236}">
                <a16:creationId xmlns:a16="http://schemas.microsoft.com/office/drawing/2014/main" id="{A9B8D535-B0FD-A343-BFFA-1658DA7D6E42}"/>
              </a:ext>
            </a:extLst>
          </p:cNvPr>
          <p:cNvSpPr/>
          <p:nvPr/>
        </p:nvSpPr>
        <p:spPr>
          <a:xfrm>
            <a:off x="1456545"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29" name="矩形 28">
            <a:extLst>
              <a:ext uri="{FF2B5EF4-FFF2-40B4-BE49-F238E27FC236}">
                <a16:creationId xmlns:a16="http://schemas.microsoft.com/office/drawing/2014/main" id="{8F9B7430-DA63-7243-8257-B0790F20219D}"/>
              </a:ext>
            </a:extLst>
          </p:cNvPr>
          <p:cNvSpPr/>
          <p:nvPr/>
        </p:nvSpPr>
        <p:spPr>
          <a:xfrm>
            <a:off x="830443"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0" name="矩形 29">
            <a:extLst>
              <a:ext uri="{FF2B5EF4-FFF2-40B4-BE49-F238E27FC236}">
                <a16:creationId xmlns:a16="http://schemas.microsoft.com/office/drawing/2014/main" id="{85742033-721D-9145-9621-B1594D0BC349}"/>
              </a:ext>
            </a:extLst>
          </p:cNvPr>
          <p:cNvSpPr/>
          <p:nvPr/>
        </p:nvSpPr>
        <p:spPr>
          <a:xfrm>
            <a:off x="2124025" y="5128336"/>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31" name="矩形 30">
            <a:extLst>
              <a:ext uri="{FF2B5EF4-FFF2-40B4-BE49-F238E27FC236}">
                <a16:creationId xmlns:a16="http://schemas.microsoft.com/office/drawing/2014/main" id="{8E80AF42-7F72-E249-88AF-036CBA450FAD}"/>
              </a:ext>
            </a:extLst>
          </p:cNvPr>
          <p:cNvSpPr/>
          <p:nvPr/>
        </p:nvSpPr>
        <p:spPr>
          <a:xfrm>
            <a:off x="513411" y="4542290"/>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32" name="矩形 31">
            <a:extLst>
              <a:ext uri="{FF2B5EF4-FFF2-40B4-BE49-F238E27FC236}">
                <a16:creationId xmlns:a16="http://schemas.microsoft.com/office/drawing/2014/main" id="{D5CDE13C-2D6F-8D4A-9CAE-71E48D587F78}"/>
              </a:ext>
            </a:extLst>
          </p:cNvPr>
          <p:cNvSpPr/>
          <p:nvPr/>
        </p:nvSpPr>
        <p:spPr>
          <a:xfrm>
            <a:off x="2213793"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33" name="多边形">
            <a:extLst>
              <a:ext uri="{FF2B5EF4-FFF2-40B4-BE49-F238E27FC236}">
                <a16:creationId xmlns:a16="http://schemas.microsoft.com/office/drawing/2014/main" id="{8E84F84E-700A-4C44-88F6-C9427C43F102}"/>
              </a:ext>
            </a:extLst>
          </p:cNvPr>
          <p:cNvSpPr>
            <a:spLocks noChangeAspect="1"/>
          </p:cNvSpPr>
          <p:nvPr/>
        </p:nvSpPr>
        <p:spPr>
          <a:xfrm>
            <a:off x="1576523"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4" name="多边形">
            <a:extLst>
              <a:ext uri="{FF2B5EF4-FFF2-40B4-BE49-F238E27FC236}">
                <a16:creationId xmlns:a16="http://schemas.microsoft.com/office/drawing/2014/main" id="{2A20146A-64A0-1D4D-BCCF-FD4C4448A326}"/>
              </a:ext>
            </a:extLst>
          </p:cNvPr>
          <p:cNvSpPr>
            <a:spLocks noChangeAspect="1"/>
          </p:cNvSpPr>
          <p:nvPr/>
        </p:nvSpPr>
        <p:spPr>
          <a:xfrm>
            <a:off x="1743513" y="4573185"/>
            <a:ext cx="471470" cy="570912"/>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00020"/>
              <a:gd name="connsiteY0" fmla="*/ 285418 h 456612"/>
              <a:gd name="connsiteX1" fmla="*/ 133681 w 300020"/>
              <a:gd name="connsiteY1" fmla="*/ 0 h 456612"/>
              <a:gd name="connsiteX2" fmla="*/ 300020 w 300020"/>
              <a:gd name="connsiteY2" fmla="*/ 285418 h 456612"/>
              <a:gd name="connsiteX3" fmla="*/ 242721 w 300020"/>
              <a:gd name="connsiteY3" fmla="*/ 456612 h 456612"/>
              <a:gd name="connsiteX4" fmla="*/ 57299 w 300020"/>
              <a:gd name="connsiteY4" fmla="*/ 456612 h 456612"/>
              <a:gd name="connsiteX5" fmla="*/ 0 w 300020"/>
              <a:gd name="connsiteY5" fmla="*/ 285418 h 456612"/>
              <a:gd name="connsiteX0" fmla="*/ 0 w 300020"/>
              <a:gd name="connsiteY0" fmla="*/ 269090 h 440284"/>
              <a:gd name="connsiteX1" fmla="*/ 133681 w 300020"/>
              <a:gd name="connsiteY1" fmla="*/ 0 h 440284"/>
              <a:gd name="connsiteX2" fmla="*/ 300020 w 300020"/>
              <a:gd name="connsiteY2" fmla="*/ 269090 h 440284"/>
              <a:gd name="connsiteX3" fmla="*/ 242721 w 300020"/>
              <a:gd name="connsiteY3" fmla="*/ 440284 h 440284"/>
              <a:gd name="connsiteX4" fmla="*/ 57299 w 300020"/>
              <a:gd name="connsiteY4" fmla="*/ 440284 h 440284"/>
              <a:gd name="connsiteX5" fmla="*/ 0 w 300020"/>
              <a:gd name="connsiteY5" fmla="*/ 269090 h 440284"/>
              <a:gd name="connsiteX0" fmla="*/ 0 w 471470"/>
              <a:gd name="connsiteY0" fmla="*/ 269090 h 440284"/>
              <a:gd name="connsiteX1" fmla="*/ 133681 w 471470"/>
              <a:gd name="connsiteY1" fmla="*/ 0 h 440284"/>
              <a:gd name="connsiteX2" fmla="*/ 471470 w 471470"/>
              <a:gd name="connsiteY2" fmla="*/ 228268 h 440284"/>
              <a:gd name="connsiteX3" fmla="*/ 242721 w 471470"/>
              <a:gd name="connsiteY3" fmla="*/ 440284 h 440284"/>
              <a:gd name="connsiteX4" fmla="*/ 57299 w 471470"/>
              <a:gd name="connsiteY4" fmla="*/ 440284 h 440284"/>
              <a:gd name="connsiteX5" fmla="*/ 0 w 471470"/>
              <a:gd name="connsiteY5" fmla="*/ 269090 h 440284"/>
              <a:gd name="connsiteX0" fmla="*/ 0 w 471470"/>
              <a:gd name="connsiteY0" fmla="*/ 269090 h 570912"/>
              <a:gd name="connsiteX1" fmla="*/ 133681 w 471470"/>
              <a:gd name="connsiteY1" fmla="*/ 0 h 570912"/>
              <a:gd name="connsiteX2" fmla="*/ 471470 w 471470"/>
              <a:gd name="connsiteY2" fmla="*/ 228268 h 570912"/>
              <a:gd name="connsiteX3" fmla="*/ 332528 w 471470"/>
              <a:gd name="connsiteY3" fmla="*/ 570912 h 570912"/>
              <a:gd name="connsiteX4" fmla="*/ 57299 w 471470"/>
              <a:gd name="connsiteY4" fmla="*/ 440284 h 570912"/>
              <a:gd name="connsiteX5" fmla="*/ 0 w 471470"/>
              <a:gd name="connsiteY5" fmla="*/ 269090 h 570912"/>
              <a:gd name="connsiteX0" fmla="*/ 0 w 471470"/>
              <a:gd name="connsiteY0" fmla="*/ 269090 h 562748"/>
              <a:gd name="connsiteX1" fmla="*/ 133681 w 471470"/>
              <a:gd name="connsiteY1" fmla="*/ 0 h 562748"/>
              <a:gd name="connsiteX2" fmla="*/ 471470 w 471470"/>
              <a:gd name="connsiteY2" fmla="*/ 228268 h 562748"/>
              <a:gd name="connsiteX3" fmla="*/ 308035 w 471470"/>
              <a:gd name="connsiteY3" fmla="*/ 562748 h 562748"/>
              <a:gd name="connsiteX4" fmla="*/ 57299 w 471470"/>
              <a:gd name="connsiteY4" fmla="*/ 440284 h 562748"/>
              <a:gd name="connsiteX5" fmla="*/ 0 w 471470"/>
              <a:gd name="connsiteY5" fmla="*/ 269090 h 562748"/>
              <a:gd name="connsiteX0" fmla="*/ 8016 w 479486"/>
              <a:gd name="connsiteY0" fmla="*/ 269090 h 562748"/>
              <a:gd name="connsiteX1" fmla="*/ 141697 w 479486"/>
              <a:gd name="connsiteY1" fmla="*/ 0 h 562748"/>
              <a:gd name="connsiteX2" fmla="*/ 479486 w 479486"/>
              <a:gd name="connsiteY2" fmla="*/ 228268 h 562748"/>
              <a:gd name="connsiteX3" fmla="*/ 316051 w 479486"/>
              <a:gd name="connsiteY3" fmla="*/ 562748 h 562748"/>
              <a:gd name="connsiteX4" fmla="*/ 0 w 479486"/>
              <a:gd name="connsiteY4" fmla="*/ 472942 h 562748"/>
              <a:gd name="connsiteX5" fmla="*/ 8016 w 479486"/>
              <a:gd name="connsiteY5" fmla="*/ 269090 h 562748"/>
              <a:gd name="connsiteX0" fmla="*/ 8016 w 479486"/>
              <a:gd name="connsiteY0" fmla="*/ 260926 h 554584"/>
              <a:gd name="connsiteX1" fmla="*/ 158026 w 479486"/>
              <a:gd name="connsiteY1" fmla="*/ 0 h 554584"/>
              <a:gd name="connsiteX2" fmla="*/ 479486 w 479486"/>
              <a:gd name="connsiteY2" fmla="*/ 220104 h 554584"/>
              <a:gd name="connsiteX3" fmla="*/ 316051 w 479486"/>
              <a:gd name="connsiteY3" fmla="*/ 554584 h 554584"/>
              <a:gd name="connsiteX4" fmla="*/ 0 w 479486"/>
              <a:gd name="connsiteY4" fmla="*/ 464778 h 554584"/>
              <a:gd name="connsiteX5" fmla="*/ 8016 w 479486"/>
              <a:gd name="connsiteY5" fmla="*/ 260926 h 554584"/>
              <a:gd name="connsiteX0" fmla="*/ 0 w 471470"/>
              <a:gd name="connsiteY0" fmla="*/ 260926 h 554584"/>
              <a:gd name="connsiteX1" fmla="*/ 150010 w 471470"/>
              <a:gd name="connsiteY1" fmla="*/ 0 h 554584"/>
              <a:gd name="connsiteX2" fmla="*/ 471470 w 471470"/>
              <a:gd name="connsiteY2" fmla="*/ 220104 h 554584"/>
              <a:gd name="connsiteX3" fmla="*/ 308035 w 471470"/>
              <a:gd name="connsiteY3" fmla="*/ 554584 h 554584"/>
              <a:gd name="connsiteX4" fmla="*/ 49134 w 471470"/>
              <a:gd name="connsiteY4" fmla="*/ 440285 h 554584"/>
              <a:gd name="connsiteX5" fmla="*/ 0 w 471470"/>
              <a:gd name="connsiteY5" fmla="*/ 260926 h 554584"/>
              <a:gd name="connsiteX0" fmla="*/ 0 w 471470"/>
              <a:gd name="connsiteY0" fmla="*/ 260926 h 570912"/>
              <a:gd name="connsiteX1" fmla="*/ 150010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 name="connsiteX0" fmla="*/ 0 w 471470"/>
              <a:gd name="connsiteY0" fmla="*/ 270070 h 580056"/>
              <a:gd name="connsiteX1" fmla="*/ 140866 w 471470"/>
              <a:gd name="connsiteY1" fmla="*/ 0 h 580056"/>
              <a:gd name="connsiteX2" fmla="*/ 471470 w 471470"/>
              <a:gd name="connsiteY2" fmla="*/ 229248 h 580056"/>
              <a:gd name="connsiteX3" fmla="*/ 348856 w 471470"/>
              <a:gd name="connsiteY3" fmla="*/ 580056 h 580056"/>
              <a:gd name="connsiteX4" fmla="*/ 49134 w 471470"/>
              <a:gd name="connsiteY4" fmla="*/ 449429 h 580056"/>
              <a:gd name="connsiteX5" fmla="*/ 0 w 471470"/>
              <a:gd name="connsiteY5" fmla="*/ 270070 h 580056"/>
              <a:gd name="connsiteX0" fmla="*/ 0 w 471470"/>
              <a:gd name="connsiteY0" fmla="*/ 251782 h 561768"/>
              <a:gd name="connsiteX1" fmla="*/ 131722 w 471470"/>
              <a:gd name="connsiteY1" fmla="*/ 0 h 561768"/>
              <a:gd name="connsiteX2" fmla="*/ 471470 w 471470"/>
              <a:gd name="connsiteY2" fmla="*/ 210960 h 561768"/>
              <a:gd name="connsiteX3" fmla="*/ 348856 w 471470"/>
              <a:gd name="connsiteY3" fmla="*/ 561768 h 561768"/>
              <a:gd name="connsiteX4" fmla="*/ 49134 w 471470"/>
              <a:gd name="connsiteY4" fmla="*/ 431141 h 561768"/>
              <a:gd name="connsiteX5" fmla="*/ 0 w 471470"/>
              <a:gd name="connsiteY5" fmla="*/ 251782 h 561768"/>
              <a:gd name="connsiteX0" fmla="*/ 0 w 471470"/>
              <a:gd name="connsiteY0" fmla="*/ 260926 h 570912"/>
              <a:gd name="connsiteX1" fmla="*/ 168298 w 471470"/>
              <a:gd name="connsiteY1" fmla="*/ 0 h 570912"/>
              <a:gd name="connsiteX2" fmla="*/ 471470 w 471470"/>
              <a:gd name="connsiteY2" fmla="*/ 220104 h 570912"/>
              <a:gd name="connsiteX3" fmla="*/ 348856 w 471470"/>
              <a:gd name="connsiteY3" fmla="*/ 570912 h 570912"/>
              <a:gd name="connsiteX4" fmla="*/ 49134 w 471470"/>
              <a:gd name="connsiteY4" fmla="*/ 440285 h 570912"/>
              <a:gd name="connsiteX5" fmla="*/ 0 w 471470"/>
              <a:gd name="connsiteY5" fmla="*/ 260926 h 57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470" h="570912">
                <a:moveTo>
                  <a:pt x="0" y="260926"/>
                </a:moveTo>
                <a:lnTo>
                  <a:pt x="168298" y="0"/>
                </a:lnTo>
                <a:lnTo>
                  <a:pt x="471470" y="220104"/>
                </a:lnTo>
                <a:lnTo>
                  <a:pt x="348856" y="570912"/>
                </a:lnTo>
                <a:lnTo>
                  <a:pt x="49134" y="440285"/>
                </a:lnTo>
                <a:lnTo>
                  <a:pt x="0" y="260926"/>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35" name="矩形 34">
            <a:extLst>
              <a:ext uri="{FF2B5EF4-FFF2-40B4-BE49-F238E27FC236}">
                <a16:creationId xmlns:a16="http://schemas.microsoft.com/office/drawing/2014/main" id="{0D7FB24F-A3F0-724A-B176-B1C44A178DC3}"/>
              </a:ext>
            </a:extLst>
          </p:cNvPr>
          <p:cNvSpPr/>
          <p:nvPr/>
        </p:nvSpPr>
        <p:spPr>
          <a:xfrm>
            <a:off x="856372" y="3936699"/>
            <a:ext cx="2219518" cy="369332"/>
          </a:xfrm>
          <a:prstGeom prst="rect">
            <a:avLst/>
          </a:prstGeom>
        </p:spPr>
        <p:txBody>
          <a:bodyPr wrap="none">
            <a:spAutoFit/>
          </a:bodyPr>
          <a:lstStyle/>
          <a:p>
            <a:r>
              <a:rPr kumimoji="1" lang="en-US" altLang="zh-CN" b="1" u="sng" dirty="0"/>
              <a:t>NoSQL databases </a:t>
            </a:r>
            <a:endParaRPr lang="zh-CN" altLang="en-US" b="1" u="sng" dirty="0"/>
          </a:p>
        </p:txBody>
      </p:sp>
      <p:sp>
        <p:nvSpPr>
          <p:cNvPr id="36" name="矩形 35">
            <a:extLst>
              <a:ext uri="{FF2B5EF4-FFF2-40B4-BE49-F238E27FC236}">
                <a16:creationId xmlns:a16="http://schemas.microsoft.com/office/drawing/2014/main" id="{925F882A-5AD6-A149-925A-9486B163853A}"/>
              </a:ext>
            </a:extLst>
          </p:cNvPr>
          <p:cNvSpPr/>
          <p:nvPr/>
        </p:nvSpPr>
        <p:spPr>
          <a:xfrm>
            <a:off x="5758216" y="4292065"/>
            <a:ext cx="873957" cy="276999"/>
          </a:xfrm>
          <a:prstGeom prst="rect">
            <a:avLst/>
          </a:prstGeom>
        </p:spPr>
        <p:txBody>
          <a:bodyPr wrap="none">
            <a:spAutoFit/>
          </a:bodyPr>
          <a:lstStyle/>
          <a:p>
            <a:r>
              <a:rPr kumimoji="1" lang="en-US" altLang="zh-CN" sz="1200" dirty="0">
                <a:solidFill>
                  <a:srgbClr val="C00000"/>
                </a:solidFill>
              </a:rPr>
              <a:t>Scalability</a:t>
            </a:r>
            <a:endParaRPr lang="zh-CN" altLang="en-US" sz="1200" dirty="0">
              <a:solidFill>
                <a:srgbClr val="C00000"/>
              </a:solidFill>
            </a:endParaRPr>
          </a:p>
        </p:txBody>
      </p:sp>
      <p:sp>
        <p:nvSpPr>
          <p:cNvPr id="37" name="矩形 36">
            <a:extLst>
              <a:ext uri="{FF2B5EF4-FFF2-40B4-BE49-F238E27FC236}">
                <a16:creationId xmlns:a16="http://schemas.microsoft.com/office/drawing/2014/main" id="{6E06240D-4E1C-F34B-845C-468BC7EBFFD4}"/>
              </a:ext>
            </a:extLst>
          </p:cNvPr>
          <p:cNvSpPr/>
          <p:nvPr/>
        </p:nvSpPr>
        <p:spPr>
          <a:xfrm>
            <a:off x="5132114" y="5124590"/>
            <a:ext cx="1019831" cy="276999"/>
          </a:xfrm>
          <a:prstGeom prst="rect">
            <a:avLst/>
          </a:prstGeom>
        </p:spPr>
        <p:txBody>
          <a:bodyPr wrap="none">
            <a:spAutoFit/>
          </a:bodyPr>
          <a:lstStyle/>
          <a:p>
            <a:r>
              <a:rPr kumimoji="1" lang="en-US" altLang="zh-CN" sz="1200" dirty="0">
                <a:solidFill>
                  <a:srgbClr val="C00000"/>
                </a:solidFill>
              </a:rPr>
              <a:t>Consistency</a:t>
            </a:r>
            <a:endParaRPr lang="zh-CN" altLang="en-US" sz="1200" dirty="0">
              <a:solidFill>
                <a:srgbClr val="C00000"/>
              </a:solidFill>
            </a:endParaRPr>
          </a:p>
        </p:txBody>
      </p:sp>
      <p:sp>
        <p:nvSpPr>
          <p:cNvPr id="38" name="矩形 37">
            <a:extLst>
              <a:ext uri="{FF2B5EF4-FFF2-40B4-BE49-F238E27FC236}">
                <a16:creationId xmlns:a16="http://schemas.microsoft.com/office/drawing/2014/main" id="{5CFF1A4A-05C8-E549-8A8D-45739D462940}"/>
              </a:ext>
            </a:extLst>
          </p:cNvPr>
          <p:cNvSpPr/>
          <p:nvPr/>
        </p:nvSpPr>
        <p:spPr>
          <a:xfrm>
            <a:off x="6425696" y="5128336"/>
            <a:ext cx="1242648" cy="276999"/>
          </a:xfrm>
          <a:prstGeom prst="rect">
            <a:avLst/>
          </a:prstGeom>
        </p:spPr>
        <p:txBody>
          <a:bodyPr wrap="none">
            <a:spAutoFit/>
          </a:bodyPr>
          <a:lstStyle/>
          <a:p>
            <a:r>
              <a:rPr kumimoji="1" lang="en-US" altLang="zh-CN" sz="1200" dirty="0">
                <a:solidFill>
                  <a:srgbClr val="C00000"/>
                </a:solidFill>
              </a:rPr>
              <a:t>Fault tolerance </a:t>
            </a:r>
          </a:p>
        </p:txBody>
      </p:sp>
      <p:sp>
        <p:nvSpPr>
          <p:cNvPr id="39" name="矩形 38">
            <a:extLst>
              <a:ext uri="{FF2B5EF4-FFF2-40B4-BE49-F238E27FC236}">
                <a16:creationId xmlns:a16="http://schemas.microsoft.com/office/drawing/2014/main" id="{D599FCC5-64BD-2240-AEC2-28B0C3283EB6}"/>
              </a:ext>
            </a:extLst>
          </p:cNvPr>
          <p:cNvSpPr/>
          <p:nvPr/>
        </p:nvSpPr>
        <p:spPr>
          <a:xfrm>
            <a:off x="4815082" y="4542290"/>
            <a:ext cx="1087157" cy="461665"/>
          </a:xfrm>
          <a:prstGeom prst="rect">
            <a:avLst/>
          </a:prstGeom>
        </p:spPr>
        <p:txBody>
          <a:bodyPr wrap="none">
            <a:spAutoFit/>
          </a:bodyPr>
          <a:lstStyle/>
          <a:p>
            <a:r>
              <a:rPr kumimoji="1" lang="en-US" altLang="zh-CN" sz="1200" dirty="0">
                <a:solidFill>
                  <a:srgbClr val="C00000"/>
                </a:solidFill>
              </a:rPr>
              <a:t>Ease of </a:t>
            </a:r>
          </a:p>
          <a:p>
            <a:r>
              <a:rPr kumimoji="1" lang="en-US" altLang="zh-CN" sz="1200" dirty="0">
                <a:solidFill>
                  <a:srgbClr val="C00000"/>
                </a:solidFill>
              </a:rPr>
              <a:t>programming</a:t>
            </a:r>
            <a:endParaRPr lang="zh-CN" altLang="en-US" sz="1200" dirty="0">
              <a:solidFill>
                <a:srgbClr val="C00000"/>
              </a:solidFill>
            </a:endParaRPr>
          </a:p>
        </p:txBody>
      </p:sp>
      <p:sp>
        <p:nvSpPr>
          <p:cNvPr id="40" name="矩形 39">
            <a:extLst>
              <a:ext uri="{FF2B5EF4-FFF2-40B4-BE49-F238E27FC236}">
                <a16:creationId xmlns:a16="http://schemas.microsoft.com/office/drawing/2014/main" id="{F0F1F433-025F-D34C-8F0F-BCD7566D9AC9}"/>
              </a:ext>
            </a:extLst>
          </p:cNvPr>
          <p:cNvSpPr/>
          <p:nvPr/>
        </p:nvSpPr>
        <p:spPr>
          <a:xfrm>
            <a:off x="6515464" y="4640038"/>
            <a:ext cx="1063112" cy="276999"/>
          </a:xfrm>
          <a:prstGeom prst="rect">
            <a:avLst/>
          </a:prstGeom>
        </p:spPr>
        <p:txBody>
          <a:bodyPr wrap="none">
            <a:spAutoFit/>
          </a:bodyPr>
          <a:lstStyle/>
          <a:p>
            <a:r>
              <a:rPr kumimoji="1" lang="en-US" altLang="zh-CN" sz="1200" dirty="0">
                <a:solidFill>
                  <a:srgbClr val="C00000"/>
                </a:solidFill>
              </a:rPr>
              <a:t>Performance</a:t>
            </a:r>
            <a:endParaRPr lang="zh-CN" altLang="en-US" sz="1200" dirty="0">
              <a:solidFill>
                <a:srgbClr val="C00000"/>
              </a:solidFill>
            </a:endParaRPr>
          </a:p>
        </p:txBody>
      </p:sp>
      <p:sp>
        <p:nvSpPr>
          <p:cNvPr id="41" name="多边形">
            <a:extLst>
              <a:ext uri="{FF2B5EF4-FFF2-40B4-BE49-F238E27FC236}">
                <a16:creationId xmlns:a16="http://schemas.microsoft.com/office/drawing/2014/main" id="{C770D1BF-AFF3-B043-8048-33EBB3BEF339}"/>
              </a:ext>
            </a:extLst>
          </p:cNvPr>
          <p:cNvSpPr>
            <a:spLocks noChangeAspect="1"/>
          </p:cNvSpPr>
          <p:nvPr/>
        </p:nvSpPr>
        <p:spPr>
          <a:xfrm>
            <a:off x="5878194" y="4555289"/>
            <a:ext cx="637270" cy="588372"/>
          </a:xfrm>
          <a:prstGeom prst="pentagon">
            <a:avLst/>
          </a:prstGeom>
          <a:no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2" name="多边形">
            <a:extLst>
              <a:ext uri="{FF2B5EF4-FFF2-40B4-BE49-F238E27FC236}">
                <a16:creationId xmlns:a16="http://schemas.microsoft.com/office/drawing/2014/main" id="{8A35DCD0-1E84-3041-9389-E1F64D07CA75}"/>
              </a:ext>
            </a:extLst>
          </p:cNvPr>
          <p:cNvSpPr>
            <a:spLocks noChangeAspect="1"/>
          </p:cNvSpPr>
          <p:nvPr/>
        </p:nvSpPr>
        <p:spPr>
          <a:xfrm>
            <a:off x="5862304" y="4545428"/>
            <a:ext cx="526185" cy="615326"/>
          </a:xfrm>
          <a:custGeom>
            <a:avLst/>
            <a:gdLst>
              <a:gd name="connsiteX0" fmla="*/ 0 w 300020"/>
              <a:gd name="connsiteY0" fmla="*/ 105804 h 276999"/>
              <a:gd name="connsiteX1" fmla="*/ 150010 w 300020"/>
              <a:gd name="connsiteY1" fmla="*/ 0 h 276999"/>
              <a:gd name="connsiteX2" fmla="*/ 300020 w 300020"/>
              <a:gd name="connsiteY2" fmla="*/ 105804 h 276999"/>
              <a:gd name="connsiteX3" fmla="*/ 242721 w 300020"/>
              <a:gd name="connsiteY3" fmla="*/ 276998 h 276999"/>
              <a:gd name="connsiteX4" fmla="*/ 57299 w 300020"/>
              <a:gd name="connsiteY4" fmla="*/ 276998 h 276999"/>
              <a:gd name="connsiteX5" fmla="*/ 0 w 300020"/>
              <a:gd name="connsiteY5" fmla="*/ 105804 h 276999"/>
              <a:gd name="connsiteX0" fmla="*/ 0 w 343305"/>
              <a:gd name="connsiteY0" fmla="*/ 105804 h 414158"/>
              <a:gd name="connsiteX1" fmla="*/ 150010 w 343305"/>
              <a:gd name="connsiteY1" fmla="*/ 0 h 414158"/>
              <a:gd name="connsiteX2" fmla="*/ 300020 w 343305"/>
              <a:gd name="connsiteY2" fmla="*/ 105804 h 414158"/>
              <a:gd name="connsiteX3" fmla="*/ 343305 w 343305"/>
              <a:gd name="connsiteY3" fmla="*/ 414158 h 414158"/>
              <a:gd name="connsiteX4" fmla="*/ 57299 w 343305"/>
              <a:gd name="connsiteY4" fmla="*/ 276998 h 414158"/>
              <a:gd name="connsiteX5" fmla="*/ 0 w 343305"/>
              <a:gd name="connsiteY5" fmla="*/ 105804 h 414158"/>
              <a:gd name="connsiteX0" fmla="*/ 0 w 343305"/>
              <a:gd name="connsiteY0" fmla="*/ 105804 h 414158"/>
              <a:gd name="connsiteX1" fmla="*/ 150010 w 343305"/>
              <a:gd name="connsiteY1" fmla="*/ 0 h 414158"/>
              <a:gd name="connsiteX2" fmla="*/ 309164 w 343305"/>
              <a:gd name="connsiteY2" fmla="*/ 105804 h 414158"/>
              <a:gd name="connsiteX3" fmla="*/ 343305 w 343305"/>
              <a:gd name="connsiteY3" fmla="*/ 414158 h 414158"/>
              <a:gd name="connsiteX4" fmla="*/ 57299 w 343305"/>
              <a:gd name="connsiteY4" fmla="*/ 276998 h 414158"/>
              <a:gd name="connsiteX5" fmla="*/ 0 w 343305"/>
              <a:gd name="connsiteY5" fmla="*/ 105804 h 414158"/>
              <a:gd name="connsiteX0" fmla="*/ 0 w 343305"/>
              <a:gd name="connsiteY0" fmla="*/ 288684 h 597038"/>
              <a:gd name="connsiteX1" fmla="*/ 140866 w 343305"/>
              <a:gd name="connsiteY1" fmla="*/ 0 h 597038"/>
              <a:gd name="connsiteX2" fmla="*/ 309164 w 343305"/>
              <a:gd name="connsiteY2" fmla="*/ 288684 h 597038"/>
              <a:gd name="connsiteX3" fmla="*/ 343305 w 343305"/>
              <a:gd name="connsiteY3" fmla="*/ 597038 h 597038"/>
              <a:gd name="connsiteX4" fmla="*/ 57299 w 343305"/>
              <a:gd name="connsiteY4" fmla="*/ 459878 h 597038"/>
              <a:gd name="connsiteX5" fmla="*/ 0 w 343305"/>
              <a:gd name="connsiteY5" fmla="*/ 288684 h 597038"/>
              <a:gd name="connsiteX0" fmla="*/ 0 w 526185"/>
              <a:gd name="connsiteY0" fmla="*/ 270396 h 597038"/>
              <a:gd name="connsiteX1" fmla="*/ 323746 w 526185"/>
              <a:gd name="connsiteY1" fmla="*/ 0 h 597038"/>
              <a:gd name="connsiteX2" fmla="*/ 492044 w 526185"/>
              <a:gd name="connsiteY2" fmla="*/ 288684 h 597038"/>
              <a:gd name="connsiteX3" fmla="*/ 526185 w 526185"/>
              <a:gd name="connsiteY3" fmla="*/ 597038 h 597038"/>
              <a:gd name="connsiteX4" fmla="*/ 240179 w 526185"/>
              <a:gd name="connsiteY4" fmla="*/ 459878 h 597038"/>
              <a:gd name="connsiteX5" fmla="*/ 0 w 526185"/>
              <a:gd name="connsiteY5" fmla="*/ 270396 h 597038"/>
              <a:gd name="connsiteX0" fmla="*/ 0 w 526185"/>
              <a:gd name="connsiteY0" fmla="*/ 270396 h 597038"/>
              <a:gd name="connsiteX1" fmla="*/ 323746 w 526185"/>
              <a:gd name="connsiteY1" fmla="*/ 0 h 597038"/>
              <a:gd name="connsiteX2" fmla="*/ 492044 w 526185"/>
              <a:gd name="connsiteY2" fmla="*/ 288684 h 597038"/>
              <a:gd name="connsiteX3" fmla="*/ 526185 w 526185"/>
              <a:gd name="connsiteY3" fmla="*/ 597038 h 597038"/>
              <a:gd name="connsiteX4" fmla="*/ 167027 w 526185"/>
              <a:gd name="connsiteY4" fmla="*/ 597038 h 597038"/>
              <a:gd name="connsiteX5" fmla="*/ 0 w 526185"/>
              <a:gd name="connsiteY5" fmla="*/ 270396 h 597038"/>
              <a:gd name="connsiteX0" fmla="*/ 0 w 526185"/>
              <a:gd name="connsiteY0" fmla="*/ 252108 h 597038"/>
              <a:gd name="connsiteX1" fmla="*/ 323746 w 526185"/>
              <a:gd name="connsiteY1" fmla="*/ 0 h 597038"/>
              <a:gd name="connsiteX2" fmla="*/ 492044 w 526185"/>
              <a:gd name="connsiteY2" fmla="*/ 288684 h 597038"/>
              <a:gd name="connsiteX3" fmla="*/ 526185 w 526185"/>
              <a:gd name="connsiteY3" fmla="*/ 597038 h 597038"/>
              <a:gd name="connsiteX4" fmla="*/ 167027 w 526185"/>
              <a:gd name="connsiteY4" fmla="*/ 597038 h 597038"/>
              <a:gd name="connsiteX5" fmla="*/ 0 w 526185"/>
              <a:gd name="connsiteY5" fmla="*/ 252108 h 597038"/>
              <a:gd name="connsiteX0" fmla="*/ 0 w 526185"/>
              <a:gd name="connsiteY0" fmla="*/ 252108 h 615326"/>
              <a:gd name="connsiteX1" fmla="*/ 323746 w 526185"/>
              <a:gd name="connsiteY1" fmla="*/ 0 h 615326"/>
              <a:gd name="connsiteX2" fmla="*/ 492044 w 526185"/>
              <a:gd name="connsiteY2" fmla="*/ 288684 h 615326"/>
              <a:gd name="connsiteX3" fmla="*/ 526185 w 526185"/>
              <a:gd name="connsiteY3" fmla="*/ 597038 h 615326"/>
              <a:gd name="connsiteX4" fmla="*/ 130451 w 526185"/>
              <a:gd name="connsiteY4" fmla="*/ 615326 h 615326"/>
              <a:gd name="connsiteX5" fmla="*/ 0 w 526185"/>
              <a:gd name="connsiteY5" fmla="*/ 252108 h 615326"/>
              <a:gd name="connsiteX0" fmla="*/ 0 w 526185"/>
              <a:gd name="connsiteY0" fmla="*/ 252108 h 615326"/>
              <a:gd name="connsiteX1" fmla="*/ 323746 w 526185"/>
              <a:gd name="connsiteY1" fmla="*/ 0 h 615326"/>
              <a:gd name="connsiteX2" fmla="*/ 442168 w 526185"/>
              <a:gd name="connsiteY2" fmla="*/ 321934 h 615326"/>
              <a:gd name="connsiteX3" fmla="*/ 526185 w 526185"/>
              <a:gd name="connsiteY3" fmla="*/ 597038 h 615326"/>
              <a:gd name="connsiteX4" fmla="*/ 130451 w 526185"/>
              <a:gd name="connsiteY4" fmla="*/ 615326 h 615326"/>
              <a:gd name="connsiteX5" fmla="*/ 0 w 526185"/>
              <a:gd name="connsiteY5" fmla="*/ 252108 h 6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185" h="615326">
                <a:moveTo>
                  <a:pt x="0" y="252108"/>
                </a:moveTo>
                <a:lnTo>
                  <a:pt x="323746" y="0"/>
                </a:lnTo>
                <a:lnTo>
                  <a:pt x="442168" y="321934"/>
                </a:lnTo>
                <a:lnTo>
                  <a:pt x="526185" y="597038"/>
                </a:lnTo>
                <a:lnTo>
                  <a:pt x="130451" y="615326"/>
                </a:lnTo>
                <a:lnTo>
                  <a:pt x="0" y="252108"/>
                </a:lnTo>
                <a:close/>
              </a:path>
            </a:pathLst>
          </a:custGeom>
          <a:solidFill>
            <a:srgbClr val="C00000"/>
          </a:solidFill>
          <a:ln w="6350">
            <a:solidFill>
              <a:schemeClr val="tx1"/>
            </a:solidFill>
            <a:miter lim="400000"/>
          </a:ln>
        </p:spPr>
        <p:txBody>
          <a:bodyPr lIns="71437" tIns="71437" rIns="71437" bIns="71437" anchor="ctr"/>
          <a:lstStyle/>
          <a:p>
            <a:pPr>
              <a:defRPr sz="3000" b="0">
                <a:solidFill>
                  <a:srgbClr val="FFFFFF"/>
                </a:solidFill>
                <a:latin typeface="+mn-lt"/>
                <a:ea typeface="+mn-ea"/>
                <a:cs typeface="+mn-cs"/>
                <a:sym typeface="Helvetica Neue Medium"/>
              </a:defRPr>
            </a:pPr>
            <a:endParaRPr/>
          </a:p>
        </p:txBody>
      </p:sp>
      <p:sp>
        <p:nvSpPr>
          <p:cNvPr id="43" name="矩形 42">
            <a:extLst>
              <a:ext uri="{FF2B5EF4-FFF2-40B4-BE49-F238E27FC236}">
                <a16:creationId xmlns:a16="http://schemas.microsoft.com/office/drawing/2014/main" id="{D281D6EE-84EA-8D4C-A9C3-1E316039FE6A}"/>
              </a:ext>
            </a:extLst>
          </p:cNvPr>
          <p:cNvSpPr/>
          <p:nvPr/>
        </p:nvSpPr>
        <p:spPr>
          <a:xfrm>
            <a:off x="4429743" y="3935206"/>
            <a:ext cx="3989234" cy="369332"/>
          </a:xfrm>
          <a:prstGeom prst="rect">
            <a:avLst/>
          </a:prstGeom>
        </p:spPr>
        <p:txBody>
          <a:bodyPr wrap="none">
            <a:spAutoFit/>
          </a:bodyPr>
          <a:lstStyle/>
          <a:p>
            <a:r>
              <a:rPr kumimoji="1" lang="en-US" altLang="zh-CN" b="1" u="sng" dirty="0"/>
              <a:t>NewSQL databases (e.g., Spanner)</a:t>
            </a:r>
            <a:endParaRPr lang="zh-CN" altLang="en-US" b="1" u="sng" dirty="0"/>
          </a:p>
        </p:txBody>
      </p:sp>
    </p:spTree>
    <p:extLst>
      <p:ext uri="{BB962C8B-B14F-4D97-AF65-F5344CB8AC3E}">
        <p14:creationId xmlns:p14="http://schemas.microsoft.com/office/powerpoint/2010/main" val="3489997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3778A-5988-2C48-AB2D-CCE73A767149}"/>
              </a:ext>
            </a:extLst>
          </p:cNvPr>
          <p:cNvSpPr>
            <a:spLocks noGrp="1"/>
          </p:cNvSpPr>
          <p:nvPr>
            <p:ph type="title"/>
          </p:nvPr>
        </p:nvSpPr>
        <p:spPr/>
        <p:txBody>
          <a:bodyPr/>
          <a:lstStyle/>
          <a:p>
            <a:r>
              <a:rPr kumimoji="1" lang="en-US" altLang="zh-CN" dirty="0"/>
              <a:t>Using one</a:t>
            </a:r>
            <a:r>
              <a:rPr kumimoji="1" lang="zh-CN" altLang="en-US" dirty="0"/>
              <a:t> </a:t>
            </a:r>
            <a:r>
              <a:rPr kumimoji="1" lang="en-US" altLang="zh-CN" dirty="0"/>
              <a:t>server to build Taobao</a:t>
            </a:r>
            <a:endParaRPr kumimoji="1" lang="zh-CN" altLang="en-US" dirty="0"/>
          </a:p>
        </p:txBody>
      </p:sp>
      <p:sp>
        <p:nvSpPr>
          <p:cNvPr id="4" name="灯片编号占位符 3">
            <a:extLst>
              <a:ext uri="{FF2B5EF4-FFF2-40B4-BE49-F238E27FC236}">
                <a16:creationId xmlns:a16="http://schemas.microsoft.com/office/drawing/2014/main" id="{81DC6935-B1F8-4D42-BB1A-E75B59A76530}"/>
              </a:ext>
            </a:extLst>
          </p:cNvPr>
          <p:cNvSpPr>
            <a:spLocks noGrp="1"/>
          </p:cNvSpPr>
          <p:nvPr>
            <p:ph type="sldNum" sz="quarter" idx="12"/>
          </p:nvPr>
        </p:nvSpPr>
        <p:spPr/>
        <p:txBody>
          <a:bodyPr/>
          <a:lstStyle/>
          <a:p>
            <a:fld id="{ADE361C3-C043-4A6E-BDCE-8DA1E7D90A3B}" type="slidenum">
              <a:rPr lang="zh-CN" altLang="en-US" smtClean="0"/>
              <a:t>7</a:t>
            </a:fld>
            <a:endParaRPr lang="zh-CN" altLang="en-US" dirty="0"/>
          </a:p>
        </p:txBody>
      </p:sp>
      <p:grpSp>
        <p:nvGrpSpPr>
          <p:cNvPr id="30" name="组合 29">
            <a:extLst>
              <a:ext uri="{FF2B5EF4-FFF2-40B4-BE49-F238E27FC236}">
                <a16:creationId xmlns:a16="http://schemas.microsoft.com/office/drawing/2014/main" id="{178A51D8-0FA7-1541-9D1C-9EF862126AE5}"/>
              </a:ext>
            </a:extLst>
          </p:cNvPr>
          <p:cNvGrpSpPr/>
          <p:nvPr/>
        </p:nvGrpSpPr>
        <p:grpSpPr>
          <a:xfrm>
            <a:off x="5090457" y="2384895"/>
            <a:ext cx="3379300" cy="2912067"/>
            <a:chOff x="5061882" y="2281436"/>
            <a:chExt cx="3379300" cy="2912067"/>
          </a:xfrm>
        </p:grpSpPr>
        <p:sp>
          <p:nvSpPr>
            <p:cNvPr id="19" name="矩形 18">
              <a:extLst>
                <a:ext uri="{FF2B5EF4-FFF2-40B4-BE49-F238E27FC236}">
                  <a16:creationId xmlns:a16="http://schemas.microsoft.com/office/drawing/2014/main" id="{753154BE-A30D-1B48-8D78-4F1164773ECB}"/>
                </a:ext>
              </a:extLst>
            </p:cNvPr>
            <p:cNvSpPr/>
            <p:nvPr/>
          </p:nvSpPr>
          <p:spPr>
            <a:xfrm>
              <a:off x="5061882" y="2281436"/>
              <a:ext cx="3379300" cy="27274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a:extLst>
                <a:ext uri="{FF2B5EF4-FFF2-40B4-BE49-F238E27FC236}">
                  <a16:creationId xmlns:a16="http://schemas.microsoft.com/office/drawing/2014/main" id="{A565D369-9D40-B24B-B403-B75CCD478379}"/>
                </a:ext>
              </a:extLst>
            </p:cNvPr>
            <p:cNvSpPr/>
            <p:nvPr/>
          </p:nvSpPr>
          <p:spPr>
            <a:xfrm>
              <a:off x="5318902" y="2472517"/>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p>
            <a:p>
              <a:pPr algn="ctr"/>
              <a:r>
                <a:rPr kumimoji="1" lang="en-US" altLang="zh-CN" dirty="0">
                  <a:solidFill>
                    <a:schemeClr val="tx1"/>
                  </a:solidFill>
                </a:rPr>
                <a:t>generate the web page</a:t>
              </a:r>
            </a:p>
          </p:txBody>
        </p:sp>
        <p:grpSp>
          <p:nvGrpSpPr>
            <p:cNvPr id="13" name="组合 12">
              <a:extLst>
                <a:ext uri="{FF2B5EF4-FFF2-40B4-BE49-F238E27FC236}">
                  <a16:creationId xmlns:a16="http://schemas.microsoft.com/office/drawing/2014/main" id="{AABFA6FF-F558-9C4F-8F77-FF7EE457AEDC}"/>
                </a:ext>
              </a:extLst>
            </p:cNvPr>
            <p:cNvGrpSpPr/>
            <p:nvPr/>
          </p:nvGrpSpPr>
          <p:grpSpPr>
            <a:xfrm>
              <a:off x="6365879" y="3844562"/>
              <a:ext cx="1911201" cy="962913"/>
              <a:chOff x="6595392" y="3649587"/>
              <a:chExt cx="1911201" cy="962913"/>
            </a:xfrm>
          </p:grpSpPr>
          <p:sp>
            <p:nvSpPr>
              <p:cNvPr id="9" name="磁盘 8">
                <a:extLst>
                  <a:ext uri="{FF2B5EF4-FFF2-40B4-BE49-F238E27FC236}">
                    <a16:creationId xmlns:a16="http://schemas.microsoft.com/office/drawing/2014/main" id="{A8736B92-45F1-124B-9102-A94520B33329}"/>
                  </a:ext>
                </a:extLst>
              </p:cNvPr>
              <p:cNvSpPr/>
              <p:nvPr/>
            </p:nvSpPr>
            <p:spPr>
              <a:xfrm>
                <a:off x="6595392" y="3649587"/>
                <a:ext cx="1911201" cy="96291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12" name="矩形 11">
                <a:extLst>
                  <a:ext uri="{FF2B5EF4-FFF2-40B4-BE49-F238E27FC236}">
                    <a16:creationId xmlns:a16="http://schemas.microsoft.com/office/drawing/2014/main" id="{039CF5C5-640C-B84D-A0C0-90D792EE9086}"/>
                  </a:ext>
                </a:extLst>
              </p:cNvPr>
              <p:cNvSpPr/>
              <p:nvPr/>
            </p:nvSpPr>
            <p:spPr>
              <a:xfrm>
                <a:off x="6752728" y="3807877"/>
                <a:ext cx="1503797" cy="646331"/>
              </a:xfrm>
              <a:prstGeom prst="rect">
                <a:avLst/>
              </a:prstGeom>
              <a:solidFill>
                <a:schemeClr val="bg1"/>
              </a:solidFill>
            </p:spPr>
            <p:txBody>
              <a:bodyPr wrap="square">
                <a:spAutoFit/>
              </a:bodyPr>
              <a:lstStyle/>
              <a:p>
                <a:pPr algn="ctr"/>
                <a:r>
                  <a:rPr kumimoji="1" lang="en-US" altLang="zh-CN" b="1" dirty="0"/>
                  <a:t>Database:</a:t>
                </a:r>
              </a:p>
              <a:p>
                <a:pPr algn="ctr"/>
                <a:r>
                  <a:rPr kumimoji="1" lang="en-US" altLang="zh-CN" dirty="0"/>
                  <a:t>user, price</a:t>
                </a:r>
                <a:endParaRPr kumimoji="1" lang="zh-CN" altLang="en-US" dirty="0"/>
              </a:p>
            </p:txBody>
          </p:sp>
        </p:grpSp>
        <p:sp>
          <p:nvSpPr>
            <p:cNvPr id="14" name="一个圆顶角并剪去另一个顶角的矩形 13">
              <a:extLst>
                <a:ext uri="{FF2B5EF4-FFF2-40B4-BE49-F238E27FC236}">
                  <a16:creationId xmlns:a16="http://schemas.microsoft.com/office/drawing/2014/main" id="{63FFAD42-C411-6448-8D15-76AF604D0C62}"/>
                </a:ext>
              </a:extLst>
            </p:cNvPr>
            <p:cNvSpPr/>
            <p:nvPr/>
          </p:nvSpPr>
          <p:spPr>
            <a:xfrm>
              <a:off x="5271761" y="3845855"/>
              <a:ext cx="905319" cy="900443"/>
            </a:xfrm>
            <a:prstGeom prst="snip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2E064465-594B-2847-A146-27579F1CCB24}"/>
                </a:ext>
              </a:extLst>
            </p:cNvPr>
            <p:cNvSpPr/>
            <p:nvPr/>
          </p:nvSpPr>
          <p:spPr>
            <a:xfrm>
              <a:off x="5240496" y="4023536"/>
              <a:ext cx="905319" cy="646331"/>
            </a:xfrm>
            <a:prstGeom prst="rect">
              <a:avLst/>
            </a:prstGeom>
            <a:noFill/>
          </p:spPr>
          <p:txBody>
            <a:bodyPr wrap="square">
              <a:spAutoFit/>
            </a:bodyPr>
            <a:lstStyle/>
            <a:p>
              <a:pPr algn="ctr"/>
              <a:r>
                <a:rPr kumimoji="1" lang="en-US" altLang="zh-CN" b="1" dirty="0"/>
                <a:t>File:</a:t>
              </a:r>
            </a:p>
            <a:p>
              <a:pPr algn="ctr"/>
              <a:r>
                <a:rPr kumimoji="1" lang="en-US" altLang="zh-CN" dirty="0"/>
                <a:t>image</a:t>
              </a:r>
              <a:endParaRPr kumimoji="1" lang="zh-CN" altLang="en-US" dirty="0"/>
            </a:p>
          </p:txBody>
        </p:sp>
        <p:sp>
          <p:nvSpPr>
            <p:cNvPr id="16" name="任意形状 15">
              <a:extLst>
                <a:ext uri="{FF2B5EF4-FFF2-40B4-BE49-F238E27FC236}">
                  <a16:creationId xmlns:a16="http://schemas.microsoft.com/office/drawing/2014/main" id="{BD646B3D-927A-9F4A-A502-F662623E7E11}"/>
                </a:ext>
              </a:extLst>
            </p:cNvPr>
            <p:cNvSpPr/>
            <p:nvPr/>
          </p:nvSpPr>
          <p:spPr>
            <a:xfrm>
              <a:off x="5474840" y="3330027"/>
              <a:ext cx="855272" cy="481122"/>
            </a:xfrm>
            <a:custGeom>
              <a:avLst/>
              <a:gdLst>
                <a:gd name="connsiteX0" fmla="*/ 913309 w 978012"/>
                <a:gd name="connsiteY0" fmla="*/ 0 h 502920"/>
                <a:gd name="connsiteX1" fmla="*/ 898069 w 978012"/>
                <a:gd name="connsiteY1" fmla="*/ 304800 h 502920"/>
                <a:gd name="connsiteX2" fmla="*/ 120829 w 978012"/>
                <a:gd name="connsiteY2" fmla="*/ 228600 h 502920"/>
                <a:gd name="connsiteX3" fmla="*/ 14149 w 978012"/>
                <a:gd name="connsiteY3" fmla="*/ 502920 h 502920"/>
                <a:gd name="connsiteX0" fmla="*/ 856178 w 920881"/>
                <a:gd name="connsiteY0" fmla="*/ 0 h 519372"/>
                <a:gd name="connsiteX1" fmla="*/ 840938 w 920881"/>
                <a:gd name="connsiteY1" fmla="*/ 304800 h 519372"/>
                <a:gd name="connsiteX2" fmla="*/ 63698 w 920881"/>
                <a:gd name="connsiteY2" fmla="*/ 228600 h 519372"/>
                <a:gd name="connsiteX3" fmla="*/ 88291 w 920881"/>
                <a:gd name="connsiteY3" fmla="*/ 519372 h 519372"/>
              </a:gdLst>
              <a:ahLst/>
              <a:cxnLst>
                <a:cxn ang="0">
                  <a:pos x="connsiteX0" y="connsiteY0"/>
                </a:cxn>
                <a:cxn ang="0">
                  <a:pos x="connsiteX1" y="connsiteY1"/>
                </a:cxn>
                <a:cxn ang="0">
                  <a:pos x="connsiteX2" y="connsiteY2"/>
                </a:cxn>
                <a:cxn ang="0">
                  <a:pos x="connsiteX3" y="connsiteY3"/>
                </a:cxn>
              </a:cxnLst>
              <a:rect l="l" t="t" r="r" b="b"/>
              <a:pathLst>
                <a:path w="920881" h="519372">
                  <a:moveTo>
                    <a:pt x="856178" y="0"/>
                  </a:moveTo>
                  <a:cubicBezTo>
                    <a:pt x="914598" y="133350"/>
                    <a:pt x="973018" y="266700"/>
                    <a:pt x="840938" y="304800"/>
                  </a:cubicBezTo>
                  <a:cubicBezTo>
                    <a:pt x="708858" y="342900"/>
                    <a:pt x="211018" y="195580"/>
                    <a:pt x="63698" y="228600"/>
                  </a:cubicBezTo>
                  <a:cubicBezTo>
                    <a:pt x="-83622" y="261620"/>
                    <a:pt x="67971" y="398722"/>
                    <a:pt x="88291" y="519372"/>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任意形状 16">
              <a:extLst>
                <a:ext uri="{FF2B5EF4-FFF2-40B4-BE49-F238E27FC236}">
                  <a16:creationId xmlns:a16="http://schemas.microsoft.com/office/drawing/2014/main" id="{6360E25A-3738-1245-A933-20C0354927AA}"/>
                </a:ext>
              </a:extLst>
            </p:cNvPr>
            <p:cNvSpPr/>
            <p:nvPr/>
          </p:nvSpPr>
          <p:spPr>
            <a:xfrm>
              <a:off x="7066524" y="3323468"/>
              <a:ext cx="487723" cy="521093"/>
            </a:xfrm>
            <a:custGeom>
              <a:avLst/>
              <a:gdLst>
                <a:gd name="connsiteX0" fmla="*/ 45803 w 450683"/>
                <a:gd name="connsiteY0" fmla="*/ 0 h 457200"/>
                <a:gd name="connsiteX1" fmla="*/ 30563 w 450683"/>
                <a:gd name="connsiteY1" fmla="*/ 228600 h 457200"/>
                <a:gd name="connsiteX2" fmla="*/ 396323 w 450683"/>
                <a:gd name="connsiteY2" fmla="*/ 228600 h 457200"/>
                <a:gd name="connsiteX3" fmla="*/ 442043 w 450683"/>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0683" h="457200">
                  <a:moveTo>
                    <a:pt x="45803" y="0"/>
                  </a:moveTo>
                  <a:cubicBezTo>
                    <a:pt x="8973" y="95250"/>
                    <a:pt x="-27857" y="190500"/>
                    <a:pt x="30563" y="228600"/>
                  </a:cubicBezTo>
                  <a:cubicBezTo>
                    <a:pt x="88983" y="266700"/>
                    <a:pt x="327743" y="190500"/>
                    <a:pt x="396323" y="228600"/>
                  </a:cubicBezTo>
                  <a:cubicBezTo>
                    <a:pt x="464903" y="266700"/>
                    <a:pt x="453473" y="361950"/>
                    <a:pt x="442043" y="457200"/>
                  </a:cubicBezTo>
                </a:path>
              </a:pathLst>
            </a:custGeom>
            <a:noFill/>
            <a:ln w="12700">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B8A002E0-8AF8-0341-83CE-ACA7450DD6E1}"/>
                </a:ext>
              </a:extLst>
            </p:cNvPr>
            <p:cNvSpPr/>
            <p:nvPr/>
          </p:nvSpPr>
          <p:spPr>
            <a:xfrm>
              <a:off x="6313604" y="4824171"/>
              <a:ext cx="864339" cy="369332"/>
            </a:xfrm>
            <a:prstGeom prst="rect">
              <a:avLst/>
            </a:prstGeom>
            <a:solidFill>
              <a:schemeClr val="bg1"/>
            </a:solidFill>
          </p:spPr>
          <p:txBody>
            <a:bodyPr wrap="none">
              <a:spAutoFit/>
            </a:bodyPr>
            <a:lstStyle/>
            <a:p>
              <a:r>
                <a:rPr kumimoji="1" lang="en-US" altLang="zh-CN" dirty="0">
                  <a:solidFill>
                    <a:srgbClr val="000000"/>
                  </a:solidFill>
                </a:rPr>
                <a:t>Server</a:t>
              </a:r>
              <a:endParaRPr lang="zh-CN" altLang="en-US" dirty="0"/>
            </a:p>
          </p:txBody>
        </p:sp>
      </p:grpSp>
      <p:pic>
        <p:nvPicPr>
          <p:cNvPr id="5" name="图片 4">
            <a:extLst>
              <a:ext uri="{FF2B5EF4-FFF2-40B4-BE49-F238E27FC236}">
                <a16:creationId xmlns:a16="http://schemas.microsoft.com/office/drawing/2014/main" id="{3F945CE7-187D-8B4B-B8FA-0D544B4B2E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167" y="2168502"/>
            <a:ext cx="3846291" cy="2515560"/>
          </a:xfrm>
          <a:prstGeom prst="rect">
            <a:avLst/>
          </a:prstGeom>
          <a:ln>
            <a:solidFill>
              <a:schemeClr val="bg1">
                <a:lumMod val="95000"/>
              </a:schemeClr>
            </a:solidFill>
          </a:ln>
          <a:effectLst>
            <a:outerShdw blurRad="50800" dist="38100" dir="2700000" algn="tl" rotWithShape="0">
              <a:prstClr val="black">
                <a:alpha val="40000"/>
              </a:prstClr>
            </a:outerShdw>
          </a:effectLst>
        </p:spPr>
      </p:pic>
      <p:sp>
        <p:nvSpPr>
          <p:cNvPr id="26" name="矩形 25">
            <a:extLst>
              <a:ext uri="{FF2B5EF4-FFF2-40B4-BE49-F238E27FC236}">
                <a16:creationId xmlns:a16="http://schemas.microsoft.com/office/drawing/2014/main" id="{D347DDFC-3F5A-ED41-95A0-7097996A89BD}"/>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24" name="组合 23">
            <a:extLst>
              <a:ext uri="{FF2B5EF4-FFF2-40B4-BE49-F238E27FC236}">
                <a16:creationId xmlns:a16="http://schemas.microsoft.com/office/drawing/2014/main" id="{E024FC91-B59E-5246-84A9-69FE07B19A63}"/>
              </a:ext>
            </a:extLst>
          </p:cNvPr>
          <p:cNvGrpSpPr/>
          <p:nvPr/>
        </p:nvGrpSpPr>
        <p:grpSpPr>
          <a:xfrm>
            <a:off x="6000208" y="1194824"/>
            <a:ext cx="1548280" cy="638043"/>
            <a:chOff x="6020855" y="1361203"/>
            <a:chExt cx="1548280" cy="638043"/>
          </a:xfrm>
        </p:grpSpPr>
        <p:sp>
          <p:nvSpPr>
            <p:cNvPr id="22" name="云形 21">
              <a:extLst>
                <a:ext uri="{FF2B5EF4-FFF2-40B4-BE49-F238E27FC236}">
                  <a16:creationId xmlns:a16="http://schemas.microsoft.com/office/drawing/2014/main" id="{C636D176-0065-E44A-967D-5DA1AB4914F4}"/>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4BF0CE59-B2E2-D74D-964E-23C5CF5248F9}"/>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32" name="直线箭头连接符 31">
            <a:extLst>
              <a:ext uri="{FF2B5EF4-FFF2-40B4-BE49-F238E27FC236}">
                <a16:creationId xmlns:a16="http://schemas.microsoft.com/office/drawing/2014/main" id="{0166B472-CDEC-2045-8ADE-B751FA99550E}"/>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336EE398-62FE-A148-A1F5-88333E008260}"/>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2594BE56-6B63-4040-B758-F683640B968F}"/>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5C6DC443-52C1-2844-8B18-090E3B9EDB9D}"/>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436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FCB2-3955-394A-B853-888F130A67E4}"/>
              </a:ext>
            </a:extLst>
          </p:cNvPr>
          <p:cNvSpPr>
            <a:spLocks noGrp="1"/>
          </p:cNvSpPr>
          <p:nvPr>
            <p:ph type="title"/>
          </p:nvPr>
        </p:nvSpPr>
        <p:spPr/>
        <p:txBody>
          <a:bodyPr/>
          <a:lstStyle/>
          <a:p>
            <a:r>
              <a:rPr kumimoji="1" lang="en-US" altLang="zh-CN" dirty="0"/>
              <a:t>The architecture of LAMP cannot scale!</a:t>
            </a:r>
            <a:endParaRPr kumimoji="1" lang="zh-CN" altLang="en-US" dirty="0"/>
          </a:p>
        </p:txBody>
      </p:sp>
      <p:sp>
        <p:nvSpPr>
          <p:cNvPr id="3" name="内容占位符 2">
            <a:extLst>
              <a:ext uri="{FF2B5EF4-FFF2-40B4-BE49-F238E27FC236}">
                <a16:creationId xmlns:a16="http://schemas.microsoft.com/office/drawing/2014/main" id="{3E299B85-AA63-4248-9CCC-3E5C70007690}"/>
              </a:ext>
            </a:extLst>
          </p:cNvPr>
          <p:cNvSpPr>
            <a:spLocks noGrp="1"/>
          </p:cNvSpPr>
          <p:nvPr>
            <p:ph idx="1"/>
          </p:nvPr>
        </p:nvSpPr>
        <p:spPr>
          <a:xfrm>
            <a:off x="457199" y="2074704"/>
            <a:ext cx="4690407" cy="2826239"/>
          </a:xfrm>
        </p:spPr>
        <p:txBody>
          <a:bodyPr/>
          <a:lstStyle/>
          <a:p>
            <a:pPr marL="342900" indent="-342900">
              <a:buAutoNum type="arabicPeriod"/>
            </a:pPr>
            <a:r>
              <a:rPr kumimoji="1" lang="en-US" altLang="zh-CN" b="0" dirty="0"/>
              <a:t>The </a:t>
            </a:r>
            <a:r>
              <a:rPr kumimoji="1" lang="en-US" altLang="zh-CN" dirty="0"/>
              <a:t>disk &amp; memory </a:t>
            </a:r>
            <a:r>
              <a:rPr kumimoji="1" lang="en-US" altLang="zh-CN" b="0" dirty="0"/>
              <a:t>of one</a:t>
            </a:r>
            <a:r>
              <a:rPr kumimoji="1" lang="zh-CN" altLang="en-US" b="0" dirty="0"/>
              <a:t> </a:t>
            </a:r>
            <a:r>
              <a:rPr kumimoji="1" lang="en-US" altLang="zh-CN" b="0" dirty="0"/>
              <a:t>server </a:t>
            </a:r>
            <a:r>
              <a:rPr kumimoji="1" lang="en-US" altLang="zh-CN" b="0" dirty="0">
                <a:solidFill>
                  <a:srgbClr val="FF7E79"/>
                </a:solidFill>
              </a:rPr>
              <a:t>cannot store massive amount of data</a:t>
            </a:r>
          </a:p>
          <a:p>
            <a:pPr lvl="1"/>
            <a:r>
              <a:rPr kumimoji="1" lang="en" altLang="zh-CN" b="1" dirty="0">
                <a:solidFill>
                  <a:srgbClr val="000000">
                    <a:lumMod val="75000"/>
                    <a:lumOff val="25000"/>
                  </a:srgbClr>
                </a:solidFill>
              </a:rPr>
              <a:t>DRAM</a:t>
            </a:r>
            <a:r>
              <a:rPr kumimoji="1" lang="en" altLang="zh-CN" dirty="0">
                <a:solidFill>
                  <a:srgbClr val="000000">
                    <a:lumMod val="75000"/>
                    <a:lumOff val="25000"/>
                  </a:srgbClr>
                </a:solidFill>
              </a:rPr>
              <a:t>: 64 – 256 GB</a:t>
            </a:r>
          </a:p>
          <a:p>
            <a:pPr lvl="1"/>
            <a:r>
              <a:rPr kumimoji="1" lang="en" altLang="zh-CN" b="1" dirty="0">
                <a:solidFill>
                  <a:srgbClr val="000000">
                    <a:lumMod val="75000"/>
                    <a:lumOff val="25000"/>
                  </a:srgbClr>
                </a:solidFill>
              </a:rPr>
              <a:t>HDD</a:t>
            </a:r>
            <a:r>
              <a:rPr kumimoji="1" lang="en" altLang="zh-CN" dirty="0">
                <a:solidFill>
                  <a:srgbClr val="000000">
                    <a:lumMod val="75000"/>
                    <a:lumOff val="25000"/>
                  </a:srgbClr>
                </a:solidFill>
              </a:rPr>
              <a:t>: 2 – 40 TB</a:t>
            </a:r>
          </a:p>
          <a:p>
            <a:pPr lvl="1"/>
            <a:r>
              <a:rPr kumimoji="1" lang="en" altLang="zh-CN" b="1" dirty="0">
                <a:solidFill>
                  <a:srgbClr val="000000">
                    <a:lumMod val="75000"/>
                    <a:lumOff val="25000"/>
                  </a:srgbClr>
                </a:solidFill>
              </a:rPr>
              <a:t>Facebook</a:t>
            </a:r>
            <a:r>
              <a:rPr kumimoji="1" lang="en" altLang="zh-CN" dirty="0">
                <a:solidFill>
                  <a:srgbClr val="000000">
                    <a:lumMod val="75000"/>
                    <a:lumOff val="25000"/>
                  </a:srgbClr>
                </a:solidFill>
              </a:rPr>
              <a:t> has more than </a:t>
            </a:r>
            <a:r>
              <a:rPr kumimoji="1" lang="en" altLang="zh-CN" b="1" dirty="0">
                <a:solidFill>
                  <a:srgbClr val="FF7E79"/>
                </a:solidFill>
              </a:rPr>
              <a:t>1 billion </a:t>
            </a:r>
            <a:r>
              <a:rPr kumimoji="1" lang="en" altLang="zh-CN" dirty="0">
                <a:solidFill>
                  <a:srgbClr val="000000">
                    <a:lumMod val="75000"/>
                    <a:lumOff val="25000"/>
                  </a:srgbClr>
                </a:solidFill>
              </a:rPr>
              <a:t>of images uploaded </a:t>
            </a:r>
            <a:r>
              <a:rPr kumimoji="1" lang="en" altLang="zh-CN" b="1" dirty="0">
                <a:solidFill>
                  <a:srgbClr val="FF7E79"/>
                </a:solidFill>
              </a:rPr>
              <a:t>weekly</a:t>
            </a:r>
            <a:r>
              <a:rPr kumimoji="1" lang="en" altLang="zh-CN" dirty="0">
                <a:solidFill>
                  <a:srgbClr val="000000">
                    <a:lumMod val="75000"/>
                    <a:lumOff val="25000"/>
                  </a:srgbClr>
                </a:solidFill>
              </a:rPr>
              <a:t>, </a:t>
            </a:r>
            <a:r>
              <a:rPr kumimoji="1" lang="en" altLang="zh-CN" b="1" dirty="0">
                <a:solidFill>
                  <a:srgbClr val="000000">
                    <a:lumMod val="75000"/>
                    <a:lumOff val="25000"/>
                  </a:srgbClr>
                </a:solidFill>
              </a:rPr>
              <a:t>Baidu</a:t>
            </a:r>
            <a:r>
              <a:rPr kumimoji="1" lang="en" altLang="zh-CN" dirty="0">
                <a:solidFill>
                  <a:srgbClr val="000000">
                    <a:lumMod val="75000"/>
                    <a:lumOff val="25000"/>
                  </a:srgbClr>
                </a:solidFill>
              </a:rPr>
              <a:t> stores </a:t>
            </a:r>
            <a:r>
              <a:rPr kumimoji="1" lang="en" altLang="zh-CN" b="1" dirty="0">
                <a:solidFill>
                  <a:srgbClr val="FF7E79"/>
                </a:solidFill>
              </a:rPr>
              <a:t>tens of billions </a:t>
            </a:r>
            <a:r>
              <a:rPr kumimoji="1" lang="en" altLang="zh-CN" dirty="0">
                <a:solidFill>
                  <a:srgbClr val="000000">
                    <a:lumMod val="75000"/>
                    <a:lumOff val="25000"/>
                  </a:srgbClr>
                </a:solidFill>
              </a:rPr>
              <a:t>of web pages</a:t>
            </a:r>
          </a:p>
          <a:p>
            <a:pPr lvl="1"/>
            <a:endParaRPr kumimoji="1" lang="en" altLang="zh-CN" dirty="0">
              <a:solidFill>
                <a:srgbClr val="000000">
                  <a:lumMod val="75000"/>
                  <a:lumOff val="25000"/>
                </a:srgbClr>
              </a:solidFill>
            </a:endParaRPr>
          </a:p>
          <a:p>
            <a:pPr marL="342900" indent="-342900">
              <a:buAutoNum type="arabicPeriod"/>
            </a:pPr>
            <a:endParaRPr kumimoji="1" lang="zh-CN" altLang="en-US" b="0" dirty="0">
              <a:solidFill>
                <a:srgbClr val="FF7E79"/>
              </a:solidFill>
            </a:endParaRPr>
          </a:p>
        </p:txBody>
      </p:sp>
      <p:sp>
        <p:nvSpPr>
          <p:cNvPr id="4" name="灯片编号占位符 3">
            <a:extLst>
              <a:ext uri="{FF2B5EF4-FFF2-40B4-BE49-F238E27FC236}">
                <a16:creationId xmlns:a16="http://schemas.microsoft.com/office/drawing/2014/main" id="{32B7404A-502F-A041-B380-BB0383C9B9B4}"/>
              </a:ext>
            </a:extLst>
          </p:cNvPr>
          <p:cNvSpPr>
            <a:spLocks noGrp="1"/>
          </p:cNvSpPr>
          <p:nvPr>
            <p:ph type="sldNum" sz="quarter" idx="12"/>
          </p:nvPr>
        </p:nvSpPr>
        <p:spPr/>
        <p:txBody>
          <a:bodyPr/>
          <a:lstStyle/>
          <a:p>
            <a:fld id="{ADE361C3-C043-4A6E-BDCE-8DA1E7D90A3B}" type="slidenum">
              <a:rPr lang="zh-CN" altLang="en-US" smtClean="0"/>
              <a:t>8</a:t>
            </a:fld>
            <a:endParaRPr lang="zh-CN" altLang="en-US"/>
          </a:p>
        </p:txBody>
      </p:sp>
      <p:sp>
        <p:nvSpPr>
          <p:cNvPr id="16" name="矩形 15">
            <a:extLst>
              <a:ext uri="{FF2B5EF4-FFF2-40B4-BE49-F238E27FC236}">
                <a16:creationId xmlns:a16="http://schemas.microsoft.com/office/drawing/2014/main" id="{3337B0F8-4F9D-B241-A3AB-B468429AB23C}"/>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a:extLst>
              <a:ext uri="{FF2B5EF4-FFF2-40B4-BE49-F238E27FC236}">
                <a16:creationId xmlns:a16="http://schemas.microsoft.com/office/drawing/2014/main" id="{E1B6DD24-A268-D146-8E23-855A44101A76}"/>
              </a:ext>
            </a:extLst>
          </p:cNvPr>
          <p:cNvGrpSpPr/>
          <p:nvPr/>
        </p:nvGrpSpPr>
        <p:grpSpPr>
          <a:xfrm>
            <a:off x="6000208" y="1194824"/>
            <a:ext cx="1548280" cy="638043"/>
            <a:chOff x="6020855" y="1361203"/>
            <a:chExt cx="1548280" cy="638043"/>
          </a:xfrm>
        </p:grpSpPr>
        <p:sp>
          <p:nvSpPr>
            <p:cNvPr id="18" name="云形 17">
              <a:extLst>
                <a:ext uri="{FF2B5EF4-FFF2-40B4-BE49-F238E27FC236}">
                  <a16:creationId xmlns:a16="http://schemas.microsoft.com/office/drawing/2014/main" id="{575DE0D7-8372-1849-8A9B-816B8BA38703}"/>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8CA7D31-C0B7-1D48-90F9-F2F6243A3DB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a:extLst>
              <a:ext uri="{FF2B5EF4-FFF2-40B4-BE49-F238E27FC236}">
                <a16:creationId xmlns:a16="http://schemas.microsoft.com/office/drawing/2014/main" id="{5B89C1E4-DCF4-F649-8723-7229B9D542ED}"/>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0F4BED0-28F5-7B44-9A59-84DDB5A8FD9D}"/>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44D31B2-8E52-6046-9CEE-48690E42D7F3}"/>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6CBB33D-3BD8-D349-B0E1-17DF64D1A835}"/>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16A203BB-3956-FB4E-99A3-6D815E8A3525}"/>
              </a:ext>
            </a:extLst>
          </p:cNvPr>
          <p:cNvGrpSpPr/>
          <p:nvPr/>
        </p:nvGrpSpPr>
        <p:grpSpPr>
          <a:xfrm>
            <a:off x="5570542" y="4910932"/>
            <a:ext cx="1078169" cy="846802"/>
            <a:chOff x="2179123" y="5024007"/>
            <a:chExt cx="1078169" cy="846802"/>
          </a:xfrm>
        </p:grpSpPr>
        <p:pic>
          <p:nvPicPr>
            <p:cNvPr id="25" name="图片 24">
              <a:extLst>
                <a:ext uri="{FF2B5EF4-FFF2-40B4-BE49-F238E27FC236}">
                  <a16:creationId xmlns:a16="http://schemas.microsoft.com/office/drawing/2014/main" id="{6BE6067F-B647-0F44-BA7B-36646C5A97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9123" y="5222800"/>
              <a:ext cx="1078169" cy="648009"/>
            </a:xfrm>
            <a:prstGeom prst="rect">
              <a:avLst/>
            </a:prstGeom>
          </p:spPr>
        </p:pic>
        <p:sp>
          <p:nvSpPr>
            <p:cNvPr id="26" name="矩形 25">
              <a:extLst>
                <a:ext uri="{FF2B5EF4-FFF2-40B4-BE49-F238E27FC236}">
                  <a16:creationId xmlns:a16="http://schemas.microsoft.com/office/drawing/2014/main" id="{73664411-2375-0345-802E-62740B1E7B51}"/>
                </a:ext>
              </a:extLst>
            </p:cNvPr>
            <p:cNvSpPr/>
            <p:nvPr/>
          </p:nvSpPr>
          <p:spPr>
            <a:xfrm>
              <a:off x="2795466" y="5024007"/>
              <a:ext cx="461826" cy="3024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2" name="组合 31">
            <a:extLst>
              <a:ext uri="{FF2B5EF4-FFF2-40B4-BE49-F238E27FC236}">
                <a16:creationId xmlns:a16="http://schemas.microsoft.com/office/drawing/2014/main" id="{5763144B-B43D-FE46-82EF-DDE84A20AB50}"/>
              </a:ext>
            </a:extLst>
          </p:cNvPr>
          <p:cNvGrpSpPr/>
          <p:nvPr/>
        </p:nvGrpSpPr>
        <p:grpSpPr>
          <a:xfrm>
            <a:off x="6993037" y="4919950"/>
            <a:ext cx="962804" cy="837784"/>
            <a:chOff x="2993237" y="4647886"/>
            <a:chExt cx="962804" cy="837784"/>
          </a:xfrm>
        </p:grpSpPr>
        <p:pic>
          <p:nvPicPr>
            <p:cNvPr id="30" name="图片 29">
              <a:extLst>
                <a:ext uri="{FF2B5EF4-FFF2-40B4-BE49-F238E27FC236}">
                  <a16:creationId xmlns:a16="http://schemas.microsoft.com/office/drawing/2014/main" id="{4D46FF8D-0903-834B-99E2-A65F231BC1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09068" y="4768204"/>
              <a:ext cx="946973" cy="717466"/>
            </a:xfrm>
            <a:prstGeom prst="rect">
              <a:avLst/>
            </a:prstGeom>
          </p:spPr>
        </p:pic>
        <p:sp>
          <p:nvSpPr>
            <p:cNvPr id="31" name="矩形 30">
              <a:extLst>
                <a:ext uri="{FF2B5EF4-FFF2-40B4-BE49-F238E27FC236}">
                  <a16:creationId xmlns:a16="http://schemas.microsoft.com/office/drawing/2014/main" id="{11F56FA6-4CD2-464C-9387-D37EF5E71FC5}"/>
                </a:ext>
              </a:extLst>
            </p:cNvPr>
            <p:cNvSpPr/>
            <p:nvPr/>
          </p:nvSpPr>
          <p:spPr>
            <a:xfrm>
              <a:off x="2993237" y="4647886"/>
              <a:ext cx="368570" cy="253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33" name="图片 32">
            <a:extLst>
              <a:ext uri="{FF2B5EF4-FFF2-40B4-BE49-F238E27FC236}">
                <a16:creationId xmlns:a16="http://schemas.microsoft.com/office/drawing/2014/main" id="{D22C196B-F1E5-A249-9009-1887F98E00C7}"/>
              </a:ext>
            </a:extLst>
          </p:cNvPr>
          <p:cNvPicPr>
            <a:picLocks noChangeAspect="1"/>
          </p:cNvPicPr>
          <p:nvPr/>
        </p:nvPicPr>
        <p:blipFill>
          <a:blip r:embed="rId5">
            <a:alphaModFix amt="27000"/>
          </a:blip>
          <a:stretch>
            <a:fillRect/>
          </a:stretch>
        </p:blipFill>
        <p:spPr>
          <a:xfrm>
            <a:off x="5090457" y="2384894"/>
            <a:ext cx="3390900" cy="3009900"/>
          </a:xfrm>
          <a:prstGeom prst="rect">
            <a:avLst/>
          </a:prstGeom>
        </p:spPr>
      </p:pic>
      <p:grpSp>
        <p:nvGrpSpPr>
          <p:cNvPr id="34" name="组合 33">
            <a:extLst>
              <a:ext uri="{FF2B5EF4-FFF2-40B4-BE49-F238E27FC236}">
                <a16:creationId xmlns:a16="http://schemas.microsoft.com/office/drawing/2014/main" id="{85EA84CF-E516-C24C-9B9A-2EABE34CFDCD}"/>
              </a:ext>
            </a:extLst>
          </p:cNvPr>
          <p:cNvGrpSpPr/>
          <p:nvPr/>
        </p:nvGrpSpPr>
        <p:grpSpPr>
          <a:xfrm>
            <a:off x="6390000" y="3943379"/>
            <a:ext cx="1911201" cy="962913"/>
            <a:chOff x="6595392" y="3649587"/>
            <a:chExt cx="1911201" cy="962913"/>
          </a:xfrm>
          <a:solidFill>
            <a:schemeClr val="bg1"/>
          </a:solidFill>
        </p:grpSpPr>
        <p:sp>
          <p:nvSpPr>
            <p:cNvPr id="35" name="磁盘 34">
              <a:extLst>
                <a:ext uri="{FF2B5EF4-FFF2-40B4-BE49-F238E27FC236}">
                  <a16:creationId xmlns:a16="http://schemas.microsoft.com/office/drawing/2014/main" id="{A22CBC5B-7744-6343-9EED-2F1FB0DDA064}"/>
                </a:ext>
              </a:extLst>
            </p:cNvPr>
            <p:cNvSpPr/>
            <p:nvPr/>
          </p:nvSpPr>
          <p:spPr>
            <a:xfrm>
              <a:off x="6595392" y="3649587"/>
              <a:ext cx="1911201" cy="962913"/>
            </a:xfrm>
            <a:prstGeom prst="flowChartMagneticDisk">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6" name="矩形 35">
              <a:extLst>
                <a:ext uri="{FF2B5EF4-FFF2-40B4-BE49-F238E27FC236}">
                  <a16:creationId xmlns:a16="http://schemas.microsoft.com/office/drawing/2014/main" id="{F08C3164-14B4-A347-9E02-EDD497E891CD}"/>
                </a:ext>
              </a:extLst>
            </p:cNvPr>
            <p:cNvSpPr/>
            <p:nvPr/>
          </p:nvSpPr>
          <p:spPr>
            <a:xfrm>
              <a:off x="6752728" y="3807877"/>
              <a:ext cx="1503797" cy="646331"/>
            </a:xfrm>
            <a:prstGeom prst="rect">
              <a:avLst/>
            </a:prstGeom>
            <a:grpFill/>
          </p:spPr>
          <p:txBody>
            <a:bodyPr wrap="square">
              <a:spAutoFit/>
            </a:bodyPr>
            <a:lstStyle/>
            <a:p>
              <a:pPr algn="ctr"/>
              <a:r>
                <a:rPr kumimoji="1" lang="en-US" altLang="zh-CN" b="1" dirty="0"/>
                <a:t>Database:</a:t>
              </a:r>
            </a:p>
            <a:p>
              <a:pPr algn="ctr"/>
              <a:r>
                <a:rPr kumimoji="1" lang="en-US" altLang="zh-CN" dirty="0"/>
                <a:t>user, price</a:t>
              </a:r>
              <a:endParaRPr kumimoji="1" lang="zh-CN" altLang="en-US" dirty="0"/>
            </a:p>
          </p:txBody>
        </p:sp>
      </p:grpSp>
      <p:sp>
        <p:nvSpPr>
          <p:cNvPr id="37" name="一个圆顶角并剪去另一个顶角的矩形 36">
            <a:extLst>
              <a:ext uri="{FF2B5EF4-FFF2-40B4-BE49-F238E27FC236}">
                <a16:creationId xmlns:a16="http://schemas.microsoft.com/office/drawing/2014/main" id="{7567BE5D-EA89-F841-96D1-50F6B6605EC9}"/>
              </a:ext>
            </a:extLst>
          </p:cNvPr>
          <p:cNvSpPr/>
          <p:nvPr/>
        </p:nvSpPr>
        <p:spPr>
          <a:xfrm>
            <a:off x="5292080" y="3944672"/>
            <a:ext cx="905319" cy="900443"/>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0264654-7527-1142-AECE-24EC59067471}"/>
              </a:ext>
            </a:extLst>
          </p:cNvPr>
          <p:cNvSpPr/>
          <p:nvPr/>
        </p:nvSpPr>
        <p:spPr>
          <a:xfrm>
            <a:off x="5291600" y="4122353"/>
            <a:ext cx="905319" cy="646331"/>
          </a:xfrm>
          <a:prstGeom prst="rect">
            <a:avLst/>
          </a:prstGeom>
          <a:noFill/>
        </p:spPr>
        <p:txBody>
          <a:bodyPr wrap="square">
            <a:spAutoFit/>
          </a:bodyPr>
          <a:lstStyle/>
          <a:p>
            <a:pPr algn="ctr"/>
            <a:r>
              <a:rPr kumimoji="1" lang="en-US" altLang="zh-CN" b="1" dirty="0"/>
              <a:t>File:</a:t>
            </a:r>
          </a:p>
          <a:p>
            <a:pPr algn="ctr"/>
            <a:r>
              <a:rPr kumimoji="1" lang="en-US" altLang="zh-CN" dirty="0"/>
              <a:t>image</a:t>
            </a:r>
            <a:endParaRPr kumimoji="1" lang="zh-CN" altLang="en-US" dirty="0"/>
          </a:p>
        </p:txBody>
      </p:sp>
      <p:sp>
        <p:nvSpPr>
          <p:cNvPr id="39" name="矩形 38">
            <a:extLst>
              <a:ext uri="{FF2B5EF4-FFF2-40B4-BE49-F238E27FC236}">
                <a16:creationId xmlns:a16="http://schemas.microsoft.com/office/drawing/2014/main" id="{E205602E-01E8-C945-BA03-B142E4079B8B}"/>
              </a:ext>
            </a:extLst>
          </p:cNvPr>
          <p:cNvSpPr/>
          <p:nvPr/>
        </p:nvSpPr>
        <p:spPr>
          <a:xfrm>
            <a:off x="4926517" y="5282135"/>
            <a:ext cx="87716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DRAM</a:t>
            </a:r>
            <a:endParaRPr lang="zh-CN" altLang="en-US" dirty="0"/>
          </a:p>
        </p:txBody>
      </p:sp>
      <p:sp>
        <p:nvSpPr>
          <p:cNvPr id="40" name="矩形 39">
            <a:extLst>
              <a:ext uri="{FF2B5EF4-FFF2-40B4-BE49-F238E27FC236}">
                <a16:creationId xmlns:a16="http://schemas.microsoft.com/office/drawing/2014/main" id="{460FE12A-DB82-9A4E-B794-AE6A08B45F24}"/>
              </a:ext>
            </a:extLst>
          </p:cNvPr>
          <p:cNvSpPr/>
          <p:nvPr/>
        </p:nvSpPr>
        <p:spPr>
          <a:xfrm>
            <a:off x="7825468" y="5282135"/>
            <a:ext cx="684803" cy="369332"/>
          </a:xfrm>
          <a:prstGeom prst="rect">
            <a:avLst/>
          </a:prstGeom>
        </p:spPr>
        <p:txBody>
          <a:bodyPr wrap="none">
            <a:spAutoFit/>
          </a:bodyPr>
          <a:lstStyle/>
          <a:p>
            <a:r>
              <a:rPr kumimoji="1" lang="en-US" altLang="zh-CN" b="1" dirty="0">
                <a:solidFill>
                  <a:srgbClr val="000000">
                    <a:lumMod val="75000"/>
                    <a:lumOff val="25000"/>
                  </a:srgbClr>
                </a:solidFill>
                <a:ea typeface="微软雅黑" panose="020B0503020204020204" pitchFamily="34" charset="-122"/>
              </a:rPr>
              <a:t>HDD</a:t>
            </a:r>
            <a:endParaRPr lang="zh-CN" altLang="en-US" dirty="0"/>
          </a:p>
        </p:txBody>
      </p:sp>
      <p:sp>
        <p:nvSpPr>
          <p:cNvPr id="41" name="上箭头 40">
            <a:extLst>
              <a:ext uri="{FF2B5EF4-FFF2-40B4-BE49-F238E27FC236}">
                <a16:creationId xmlns:a16="http://schemas.microsoft.com/office/drawing/2014/main" id="{4049F60C-9697-694D-9AC1-709DEFC41B85}"/>
              </a:ext>
            </a:extLst>
          </p:cNvPr>
          <p:cNvSpPr/>
          <p:nvPr/>
        </p:nvSpPr>
        <p:spPr>
          <a:xfrm>
            <a:off x="5438940" y="4721692"/>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上箭头 41">
            <a:extLst>
              <a:ext uri="{FF2B5EF4-FFF2-40B4-BE49-F238E27FC236}">
                <a16:creationId xmlns:a16="http://schemas.microsoft.com/office/drawing/2014/main" id="{E1F10031-0D5D-4B4D-9D99-5C7A981665D9}"/>
              </a:ext>
            </a:extLst>
          </p:cNvPr>
          <p:cNvSpPr/>
          <p:nvPr/>
        </p:nvSpPr>
        <p:spPr>
          <a:xfrm>
            <a:off x="6177077"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上箭头 42">
            <a:extLst>
              <a:ext uri="{FF2B5EF4-FFF2-40B4-BE49-F238E27FC236}">
                <a16:creationId xmlns:a16="http://schemas.microsoft.com/office/drawing/2014/main" id="{6E942771-89D4-AA48-A6BE-4A84787B8A36}"/>
              </a:ext>
            </a:extLst>
          </p:cNvPr>
          <p:cNvSpPr/>
          <p:nvPr/>
        </p:nvSpPr>
        <p:spPr>
          <a:xfrm>
            <a:off x="6973504" y="4716569"/>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上箭头 43">
            <a:extLst>
              <a:ext uri="{FF2B5EF4-FFF2-40B4-BE49-F238E27FC236}">
                <a16:creationId xmlns:a16="http://schemas.microsoft.com/office/drawing/2014/main" id="{3D1F6881-7EEB-A246-A653-BB335D97FE87}"/>
              </a:ext>
            </a:extLst>
          </p:cNvPr>
          <p:cNvSpPr/>
          <p:nvPr/>
        </p:nvSpPr>
        <p:spPr>
          <a:xfrm>
            <a:off x="7767962" y="4725187"/>
            <a:ext cx="381281" cy="364561"/>
          </a:xfrm>
          <a:prstGeom prst="up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6361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6FCB2-3955-394A-B853-888F130A67E4}"/>
              </a:ext>
            </a:extLst>
          </p:cNvPr>
          <p:cNvSpPr>
            <a:spLocks noGrp="1"/>
          </p:cNvSpPr>
          <p:nvPr>
            <p:ph type="title"/>
          </p:nvPr>
        </p:nvSpPr>
        <p:spPr/>
        <p:txBody>
          <a:bodyPr/>
          <a:lstStyle/>
          <a:p>
            <a:r>
              <a:rPr kumimoji="1" lang="en-US" altLang="zh-CN" dirty="0"/>
              <a:t>The architecture of LAMP cannot scale!</a:t>
            </a:r>
            <a:endParaRPr kumimoji="1" lang="zh-CN" altLang="en-US" dirty="0"/>
          </a:p>
        </p:txBody>
      </p:sp>
      <p:sp>
        <p:nvSpPr>
          <p:cNvPr id="3" name="内容占位符 2">
            <a:extLst>
              <a:ext uri="{FF2B5EF4-FFF2-40B4-BE49-F238E27FC236}">
                <a16:creationId xmlns:a16="http://schemas.microsoft.com/office/drawing/2014/main" id="{3E299B85-AA63-4248-9CCC-3E5C70007690}"/>
              </a:ext>
            </a:extLst>
          </p:cNvPr>
          <p:cNvSpPr>
            <a:spLocks noGrp="1"/>
          </p:cNvSpPr>
          <p:nvPr>
            <p:ph idx="1"/>
          </p:nvPr>
        </p:nvSpPr>
        <p:spPr>
          <a:xfrm>
            <a:off x="457199" y="2074704"/>
            <a:ext cx="4690407" cy="3320088"/>
          </a:xfrm>
        </p:spPr>
        <p:txBody>
          <a:bodyPr>
            <a:normAutofit fontScale="92500"/>
          </a:bodyPr>
          <a:lstStyle/>
          <a:p>
            <a:pPr marL="342900" indent="-342900">
              <a:buFont typeface="+mj-lt"/>
              <a:buAutoNum type="arabicPeriod" startAt="2"/>
            </a:pPr>
            <a:r>
              <a:rPr kumimoji="1" lang="en-US" altLang="zh-CN" b="0" dirty="0">
                <a:solidFill>
                  <a:schemeClr val="tx1"/>
                </a:solidFill>
              </a:rPr>
              <a:t>Application uses the CPU for processing, while </a:t>
            </a:r>
            <a:r>
              <a:rPr kumimoji="1" lang="en-US" altLang="zh-CN" dirty="0">
                <a:solidFill>
                  <a:schemeClr val="tx1"/>
                </a:solidFill>
              </a:rPr>
              <a:t>a single CPU can hardly scale </a:t>
            </a:r>
            <a:r>
              <a:rPr kumimoji="1" lang="en-US" altLang="zh-CN" b="0" dirty="0">
                <a:solidFill>
                  <a:schemeClr val="tx1"/>
                </a:solidFill>
              </a:rPr>
              <a:t>due to the end of </a:t>
            </a:r>
            <a:r>
              <a:rPr lang="en" altLang="zh-CN" dirty="0">
                <a:solidFill>
                  <a:schemeClr val="accent1"/>
                </a:solidFill>
              </a:rPr>
              <a:t>Moore’s law &amp; Dennard scaling</a:t>
            </a:r>
            <a:r>
              <a:rPr lang="en" altLang="zh-CN" dirty="0"/>
              <a:t> </a:t>
            </a:r>
            <a:endParaRPr kumimoji="1" lang="en-US" altLang="zh-CN" b="0" dirty="0">
              <a:solidFill>
                <a:schemeClr val="tx1"/>
              </a:solidFill>
            </a:endParaRPr>
          </a:p>
          <a:p>
            <a:pPr lvl="1"/>
            <a:r>
              <a:rPr lang="en" altLang="zh-CN" b="1" dirty="0"/>
              <a:t>Moore’s law</a:t>
            </a:r>
            <a:r>
              <a:rPr lang="en" altLang="zh-CN" dirty="0"/>
              <a:t>: the number of transistors in a dense integrated circuit (IC) doubles about every two years.</a:t>
            </a:r>
          </a:p>
          <a:p>
            <a:pPr lvl="1"/>
            <a:r>
              <a:rPr lang="en" altLang="zh-CN" b="1" dirty="0"/>
              <a:t>Dennard scaling: </a:t>
            </a:r>
            <a:r>
              <a:rPr lang="en" altLang="zh-CN" dirty="0"/>
              <a:t>as transistors get smaller, their power density stays constant</a:t>
            </a:r>
            <a:endParaRPr kumimoji="1" lang="en" altLang="zh-CN" dirty="0">
              <a:solidFill>
                <a:srgbClr val="000000">
                  <a:lumMod val="75000"/>
                  <a:lumOff val="25000"/>
                </a:srgbClr>
              </a:solidFill>
            </a:endParaRPr>
          </a:p>
          <a:p>
            <a:pPr lvl="1"/>
            <a:endParaRPr kumimoji="1" lang="en" altLang="zh-CN" dirty="0">
              <a:solidFill>
                <a:srgbClr val="000000">
                  <a:lumMod val="75000"/>
                  <a:lumOff val="25000"/>
                </a:srgbClr>
              </a:solidFill>
            </a:endParaRPr>
          </a:p>
          <a:p>
            <a:pPr marL="342900" indent="-342900">
              <a:buAutoNum type="arabicPeriod" startAt="2"/>
            </a:pPr>
            <a:endParaRPr kumimoji="1" lang="zh-CN" altLang="en-US" b="0" dirty="0">
              <a:solidFill>
                <a:srgbClr val="FF7E79"/>
              </a:solidFill>
            </a:endParaRPr>
          </a:p>
        </p:txBody>
      </p:sp>
      <p:sp>
        <p:nvSpPr>
          <p:cNvPr id="4" name="灯片编号占位符 3">
            <a:extLst>
              <a:ext uri="{FF2B5EF4-FFF2-40B4-BE49-F238E27FC236}">
                <a16:creationId xmlns:a16="http://schemas.microsoft.com/office/drawing/2014/main" id="{32B7404A-502F-A041-B380-BB0383C9B9B4}"/>
              </a:ext>
            </a:extLst>
          </p:cNvPr>
          <p:cNvSpPr>
            <a:spLocks noGrp="1"/>
          </p:cNvSpPr>
          <p:nvPr>
            <p:ph type="sldNum" sz="quarter" idx="12"/>
          </p:nvPr>
        </p:nvSpPr>
        <p:spPr/>
        <p:txBody>
          <a:bodyPr/>
          <a:lstStyle/>
          <a:p>
            <a:fld id="{ADE361C3-C043-4A6E-BDCE-8DA1E7D90A3B}" type="slidenum">
              <a:rPr lang="zh-CN" altLang="en-US" smtClean="0"/>
              <a:t>9</a:t>
            </a:fld>
            <a:endParaRPr lang="zh-CN" altLang="en-US"/>
          </a:p>
        </p:txBody>
      </p:sp>
      <p:sp>
        <p:nvSpPr>
          <p:cNvPr id="16" name="矩形 15">
            <a:extLst>
              <a:ext uri="{FF2B5EF4-FFF2-40B4-BE49-F238E27FC236}">
                <a16:creationId xmlns:a16="http://schemas.microsoft.com/office/drawing/2014/main" id="{3337B0F8-4F9D-B241-A3AB-B468429AB23C}"/>
              </a:ext>
            </a:extLst>
          </p:cNvPr>
          <p:cNvSpPr/>
          <p:nvPr/>
        </p:nvSpPr>
        <p:spPr>
          <a:xfrm>
            <a:off x="1259632" y="1276659"/>
            <a:ext cx="2634119" cy="369332"/>
          </a:xfrm>
          <a:prstGeom prst="rect">
            <a:avLst/>
          </a:prstGeom>
          <a:solidFill>
            <a:schemeClr val="bg1"/>
          </a:solidFill>
        </p:spPr>
        <p:txBody>
          <a:bodyPr wrap="none">
            <a:spAutoFit/>
          </a:bodyPr>
          <a:lstStyle/>
          <a:p>
            <a:r>
              <a:rPr kumimoji="1" lang="en-US" altLang="zh-CN" dirty="0">
                <a:solidFill>
                  <a:srgbClr val="000000"/>
                </a:solidFill>
              </a:rPr>
              <a:t>https://</a:t>
            </a:r>
            <a:r>
              <a:rPr kumimoji="1" lang="en-US" altLang="zh-CN" dirty="0" err="1">
                <a:solidFill>
                  <a:srgbClr val="000000"/>
                </a:solidFill>
              </a:rPr>
              <a:t>www.taobao.com</a:t>
            </a:r>
            <a:endParaRPr lang="zh-CN" altLang="en-US" dirty="0"/>
          </a:p>
        </p:txBody>
      </p:sp>
      <p:grpSp>
        <p:nvGrpSpPr>
          <p:cNvPr id="17" name="组合 16">
            <a:extLst>
              <a:ext uri="{FF2B5EF4-FFF2-40B4-BE49-F238E27FC236}">
                <a16:creationId xmlns:a16="http://schemas.microsoft.com/office/drawing/2014/main" id="{E1B6DD24-A268-D146-8E23-855A44101A76}"/>
              </a:ext>
            </a:extLst>
          </p:cNvPr>
          <p:cNvGrpSpPr/>
          <p:nvPr/>
        </p:nvGrpSpPr>
        <p:grpSpPr>
          <a:xfrm>
            <a:off x="6000208" y="1194824"/>
            <a:ext cx="1548280" cy="638043"/>
            <a:chOff x="6020855" y="1361203"/>
            <a:chExt cx="1548280" cy="638043"/>
          </a:xfrm>
        </p:grpSpPr>
        <p:sp>
          <p:nvSpPr>
            <p:cNvPr id="18" name="云形 17">
              <a:extLst>
                <a:ext uri="{FF2B5EF4-FFF2-40B4-BE49-F238E27FC236}">
                  <a16:creationId xmlns:a16="http://schemas.microsoft.com/office/drawing/2014/main" id="{575DE0D7-8372-1849-8A9B-816B8BA38703}"/>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A8CA7D31-C0B7-1D48-90F9-F2F6243A3DB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cxnSp>
        <p:nvCxnSpPr>
          <p:cNvPr id="20" name="直线箭头连接符 19">
            <a:extLst>
              <a:ext uri="{FF2B5EF4-FFF2-40B4-BE49-F238E27FC236}">
                <a16:creationId xmlns:a16="http://schemas.microsoft.com/office/drawing/2014/main" id="{5B89C1E4-DCF4-F649-8723-7229B9D542ED}"/>
              </a:ext>
            </a:extLst>
          </p:cNvPr>
          <p:cNvCxnSpPr/>
          <p:nvPr/>
        </p:nvCxnSpPr>
        <p:spPr>
          <a:xfrm>
            <a:off x="4038780" y="1417340"/>
            <a:ext cx="16850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80F4BED0-28F5-7B44-9A59-84DDB5A8FD9D}"/>
              </a:ext>
            </a:extLst>
          </p:cNvPr>
          <p:cNvCxnSpPr/>
          <p:nvPr/>
        </p:nvCxnSpPr>
        <p:spPr>
          <a:xfrm>
            <a:off x="4039077" y="1602006"/>
            <a:ext cx="1685051" cy="0"/>
          </a:xfrm>
          <a:prstGeom prst="straightConnector1">
            <a:avLst/>
          </a:prstGeom>
          <a:ln w="25400">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F44D31B2-8E52-6046-9CEE-48690E42D7F3}"/>
              </a:ext>
            </a:extLst>
          </p:cNvPr>
          <p:cNvCxnSpPr>
            <a:cxnSpLocks/>
          </p:cNvCxnSpPr>
          <p:nvPr/>
        </p:nvCxnSpPr>
        <p:spPr>
          <a:xfrm>
            <a:off x="6588224" y="1921396"/>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6CBB33D-3BD8-D349-B0E1-17DF64D1A835}"/>
              </a:ext>
            </a:extLst>
          </p:cNvPr>
          <p:cNvCxnSpPr>
            <a:cxnSpLocks/>
          </p:cNvCxnSpPr>
          <p:nvPr/>
        </p:nvCxnSpPr>
        <p:spPr>
          <a:xfrm rot="10800000">
            <a:off x="6876256" y="1921395"/>
            <a:ext cx="0" cy="39149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D22C196B-F1E5-A249-9009-1887F98E00C7}"/>
              </a:ext>
            </a:extLst>
          </p:cNvPr>
          <p:cNvPicPr>
            <a:picLocks noChangeAspect="1"/>
          </p:cNvPicPr>
          <p:nvPr/>
        </p:nvPicPr>
        <p:blipFill>
          <a:blip r:embed="rId3">
            <a:alphaModFix amt="27000"/>
          </a:blip>
          <a:stretch>
            <a:fillRect/>
          </a:stretch>
        </p:blipFill>
        <p:spPr>
          <a:xfrm>
            <a:off x="5090457" y="2384894"/>
            <a:ext cx="3390900" cy="3009900"/>
          </a:xfrm>
          <a:prstGeom prst="rect">
            <a:avLst/>
          </a:prstGeom>
        </p:spPr>
      </p:pic>
      <p:sp>
        <p:nvSpPr>
          <p:cNvPr id="45" name="圆角矩形 44">
            <a:extLst>
              <a:ext uri="{FF2B5EF4-FFF2-40B4-BE49-F238E27FC236}">
                <a16:creationId xmlns:a16="http://schemas.microsoft.com/office/drawing/2014/main" id="{B4F6F254-4259-4844-8A9E-B3E9A198808F}"/>
              </a:ext>
            </a:extLst>
          </p:cNvPr>
          <p:cNvSpPr/>
          <p:nvPr/>
        </p:nvSpPr>
        <p:spPr>
          <a:xfrm>
            <a:off x="5347477" y="2575976"/>
            <a:ext cx="2922410" cy="857510"/>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tx1"/>
                </a:solidFill>
              </a:rPr>
              <a:t>Application</a:t>
            </a:r>
          </a:p>
          <a:p>
            <a:pPr algn="ctr"/>
            <a:r>
              <a:rPr kumimoji="1" lang="en-US" altLang="zh-CN" dirty="0">
                <a:solidFill>
                  <a:schemeClr val="tx1"/>
                </a:solidFill>
              </a:rPr>
              <a:t>generate the web page</a:t>
            </a:r>
          </a:p>
        </p:txBody>
      </p:sp>
      <p:pic>
        <p:nvPicPr>
          <p:cNvPr id="4098" name="Picture 2" descr="Central Processing Unit | Computer Processors &amp;amp; It&amp;#39;s Work | InforamtionQ.com">
            <a:extLst>
              <a:ext uri="{FF2B5EF4-FFF2-40B4-BE49-F238E27FC236}">
                <a16:creationId xmlns:a16="http://schemas.microsoft.com/office/drawing/2014/main" id="{451C4EBA-DE19-BF43-A790-6DD5EE32EBF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07167" y="2343938"/>
            <a:ext cx="962591" cy="64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403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2.3|0.6|0.3"/>
</p:tagLst>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41152</TotalTime>
  <Words>4319</Words>
  <Application>Microsoft Macintosh PowerPoint</Application>
  <PresentationFormat>全屏显示(16:10)</PresentationFormat>
  <Paragraphs>981</Paragraphs>
  <Slides>67</Slides>
  <Notes>55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-apple-system</vt:lpstr>
      <vt:lpstr>DengXian</vt:lpstr>
      <vt:lpstr>Microsoft YaHei</vt:lpstr>
      <vt:lpstr>Microsoft YaHei</vt:lpstr>
      <vt:lpstr>ErasITC</vt:lpstr>
      <vt:lpstr>TimesNewRomanPS</vt:lpstr>
      <vt:lpstr>Arial</vt:lpstr>
      <vt:lpstr>Calibri</vt:lpstr>
      <vt:lpstr>Consolas</vt:lpstr>
      <vt:lpstr>Courier New</vt:lpstr>
      <vt:lpstr>Wingdings</vt:lpstr>
      <vt:lpstr>1_Office 主题​​</vt:lpstr>
      <vt:lpstr>Scalability in Practice:  a Highly scalable web app</vt:lpstr>
      <vt:lpstr>Scalable web apps are everywhere: pre-AI era</vt:lpstr>
      <vt:lpstr>Scalable web apps are everywhere: AI era</vt:lpstr>
      <vt:lpstr>Case study:  An e-commerce web application</vt:lpstr>
      <vt:lpstr>Each click needs thousands of servers to cooperate</vt:lpstr>
      <vt:lpstr>How to build Taobao on a single machine (in old days)? </vt:lpstr>
      <vt:lpstr>Using one server to build Taobao</vt:lpstr>
      <vt:lpstr>The architecture of LAMP cannot scale!</vt:lpstr>
      <vt:lpstr>The architecture of LAMP cannot scale!</vt:lpstr>
      <vt:lpstr>Step #1 for scalability: disaggregating application &amp; data </vt:lpstr>
      <vt:lpstr>Step #2 Avoid the slow data accesses? Caching</vt:lpstr>
      <vt:lpstr>Case study of distributed cache server: Memcached </vt:lpstr>
      <vt:lpstr>Case study of distributed cache server: Memcached  </vt:lpstr>
      <vt:lpstr>Step #3 for scalability: more app servers</vt:lpstr>
      <vt:lpstr>Step #3 for scalability: How to do the load balance? </vt:lpstr>
      <vt:lpstr>Step #4 for scalability: scaling database</vt:lpstr>
      <vt:lpstr>Step #5 for scalability: using distributed file system </vt:lpstr>
      <vt:lpstr>Step #6 for scalability: using CDN</vt:lpstr>
      <vt:lpstr>Step #7 for scalability: separate different applications </vt:lpstr>
      <vt:lpstr>How to handle complex requests? </vt:lpstr>
      <vt:lpstr>Use distributed computing frameworks for complex queries</vt:lpstr>
      <vt:lpstr>Step #7: separated applications + distributed computing</vt:lpstr>
      <vt:lpstr>Different storage systems to support different services</vt:lpstr>
      <vt:lpstr>Computation frameworks to support different services</vt:lpstr>
      <vt:lpstr>A scalable website: overall picture</vt:lpstr>
      <vt:lpstr>PowerPoint 演示文稿</vt:lpstr>
      <vt:lpstr>A scalable website: powered by distributed systems!</vt:lpstr>
      <vt:lpstr>PowerPoint 演示文稿</vt:lpstr>
      <vt:lpstr>Scalable websites are powered by modern datacenters</vt:lpstr>
      <vt:lpstr>Datacenters that power the scalable website</vt:lpstr>
      <vt:lpstr>Datacenters are geo-replicated </vt:lpstr>
      <vt:lpstr>PowerPoint 演示文稿</vt:lpstr>
      <vt:lpstr>Fault is common: fault, error, failure</vt:lpstr>
      <vt:lpstr>Fault is common</vt:lpstr>
      <vt:lpstr>Fault is common</vt:lpstr>
      <vt:lpstr>Fault is common</vt:lpstr>
      <vt:lpstr>Faults and partial failures</vt:lpstr>
      <vt:lpstr>Faults and partial failures</vt:lpstr>
      <vt:lpstr>Example: unreliable network</vt:lpstr>
      <vt:lpstr>Example: unreliable network</vt:lpstr>
      <vt:lpstr>Another common fault: network partition</vt:lpstr>
      <vt:lpstr>Another common fault: network partition</vt:lpstr>
      <vt:lpstr>Another common fault: network partition</vt:lpstr>
      <vt:lpstr>Another common fault: network partition</vt:lpstr>
      <vt:lpstr>PowerPoint 演示文稿</vt:lpstr>
      <vt:lpstr>PowerPoint 演示文稿</vt:lpstr>
      <vt:lpstr>PowerPoint 演示文稿</vt:lpstr>
      <vt:lpstr>PowerPoint 演示文稿</vt:lpstr>
      <vt:lpstr>PowerPoint 演示文稿</vt:lpstr>
      <vt:lpstr>Availability and reliability</vt:lpstr>
      <vt:lpstr>Large-scale systems can be highly available </vt:lpstr>
      <vt:lpstr>Achieving high availability: handling failures w/ replications</vt:lpstr>
      <vt:lpstr>Challenge: consistency</vt:lpstr>
      <vt:lpstr>Challenge: consistency</vt:lpstr>
      <vt:lpstr>Challenge: consistency</vt:lpstr>
      <vt:lpstr>Challenge: consistency</vt:lpstr>
      <vt:lpstr>Achieving high availability: handling failures </vt:lpstr>
      <vt:lpstr>Achieving high availability: handling failures via retry</vt:lpstr>
      <vt:lpstr>PowerPoint 演示文稿</vt:lpstr>
      <vt:lpstr>CAP: an example</vt:lpstr>
      <vt:lpstr>The CAP theorem: 2 out of 3</vt:lpstr>
      <vt:lpstr>Partition Tolerance</vt:lpstr>
      <vt:lpstr>CAP: not a Binary Decision</vt:lpstr>
      <vt:lpstr>Summary of the (ideal) properties of distributed systems </vt:lpstr>
      <vt:lpstr>Other properties are also important </vt:lpstr>
      <vt:lpstr>Summary of the (ideal) properties of distributed systems </vt:lpstr>
      <vt:lpstr>Summary of the (ideal) properties of distributed systems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星达 魏</cp:lastModifiedBy>
  <cp:revision>1574</cp:revision>
  <cp:lastPrinted>2020-03-02T13:38:09Z</cp:lastPrinted>
  <dcterms:created xsi:type="dcterms:W3CDTF">2017-11-24T09:35:45Z</dcterms:created>
  <dcterms:modified xsi:type="dcterms:W3CDTF">2024-09-23T23:00:59Z</dcterms:modified>
</cp:coreProperties>
</file>